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8" r:id="rId3"/>
    <p:sldId id="259" r:id="rId4"/>
    <p:sldId id="260" r:id="rId5"/>
    <p:sldId id="278" r:id="rId6"/>
    <p:sldId id="282" r:id="rId7"/>
    <p:sldId id="261" r:id="rId8"/>
    <p:sldId id="263" r:id="rId9"/>
    <p:sldId id="264" r:id="rId10"/>
    <p:sldId id="275" r:id="rId11"/>
    <p:sldId id="262" r:id="rId12"/>
    <p:sldId id="274" r:id="rId13"/>
    <p:sldId id="273" r:id="rId14"/>
    <p:sldId id="279" r:id="rId15"/>
    <p:sldId id="280" r:id="rId16"/>
    <p:sldId id="281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83" r:id="rId25"/>
    <p:sldId id="284" r:id="rId26"/>
    <p:sldId id="285" r:id="rId27"/>
    <p:sldId id="286" r:id="rId28"/>
    <p:sldId id="287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F31364-F070-4758-A751-2E895AA6268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7B99B96-05F7-475A-93EA-73A654E2018D}">
      <dgm:prSet phldrT="[Текст]"/>
      <dgm:spPr/>
      <dgm:t>
        <a:bodyPr/>
        <a:lstStyle/>
        <a:p>
          <a:r>
            <a:rPr lang="ru-RU" dirty="0" smtClean="0"/>
            <a:t>Личностно-мотивационный</a:t>
          </a:r>
          <a:endParaRPr lang="ru-RU" dirty="0"/>
        </a:p>
      </dgm:t>
    </dgm:pt>
    <dgm:pt modelId="{079A74AD-9D14-4A2E-8EFE-82F43A507EED}" type="parTrans" cxnId="{B144A36B-8C1C-488F-97A7-83F6EE6F1508}">
      <dgm:prSet/>
      <dgm:spPr/>
      <dgm:t>
        <a:bodyPr/>
        <a:lstStyle/>
        <a:p>
          <a:endParaRPr lang="ru-RU"/>
        </a:p>
      </dgm:t>
    </dgm:pt>
    <dgm:pt modelId="{2BD02A36-CFBC-4E0F-AF29-1D56518E1C91}" type="sibTrans" cxnId="{B144A36B-8C1C-488F-97A7-83F6EE6F1508}">
      <dgm:prSet/>
      <dgm:spPr/>
      <dgm:t>
        <a:bodyPr/>
        <a:lstStyle/>
        <a:p>
          <a:endParaRPr lang="ru-RU"/>
        </a:p>
      </dgm:t>
    </dgm:pt>
    <dgm:pt modelId="{02D34C49-61FC-4634-8FA0-EB89D254A91E}">
      <dgm:prSet phldrT="[Текст]"/>
      <dgm:spPr/>
      <dgm:t>
        <a:bodyPr/>
        <a:lstStyle/>
        <a:p>
          <a:r>
            <a:rPr lang="ru-RU" dirty="0" smtClean="0"/>
            <a:t>мотивация чтения</a:t>
          </a:r>
          <a:endParaRPr lang="ru-RU" dirty="0"/>
        </a:p>
      </dgm:t>
    </dgm:pt>
    <dgm:pt modelId="{16936105-7F47-4F45-96F1-0BC13C89EBDB}" type="parTrans" cxnId="{7A99B071-E3E9-4147-ABB2-E960B5952743}">
      <dgm:prSet/>
      <dgm:spPr/>
      <dgm:t>
        <a:bodyPr/>
        <a:lstStyle/>
        <a:p>
          <a:endParaRPr lang="ru-RU"/>
        </a:p>
      </dgm:t>
    </dgm:pt>
    <dgm:pt modelId="{FDC2035A-2DB6-4466-8C48-33F17CE87BFF}" type="sibTrans" cxnId="{7A99B071-E3E9-4147-ABB2-E960B5952743}">
      <dgm:prSet/>
      <dgm:spPr/>
      <dgm:t>
        <a:bodyPr/>
        <a:lstStyle/>
        <a:p>
          <a:endParaRPr lang="ru-RU"/>
        </a:p>
      </dgm:t>
    </dgm:pt>
    <dgm:pt modelId="{566E19AA-BA05-441B-B027-15F2F9658985}">
      <dgm:prSet phldrT="[Текст]"/>
      <dgm:spPr/>
      <dgm:t>
        <a:bodyPr/>
        <a:lstStyle/>
        <a:p>
          <a:r>
            <a:rPr lang="ru-RU" dirty="0" smtClean="0"/>
            <a:t>мотивация учения</a:t>
          </a:r>
          <a:endParaRPr lang="ru-RU" dirty="0"/>
        </a:p>
      </dgm:t>
    </dgm:pt>
    <dgm:pt modelId="{F47ACE3A-8481-4A67-87E0-6B957D959F70}" type="parTrans" cxnId="{453609D5-0225-4BDD-9189-25C2827465A6}">
      <dgm:prSet/>
      <dgm:spPr/>
      <dgm:t>
        <a:bodyPr/>
        <a:lstStyle/>
        <a:p>
          <a:endParaRPr lang="ru-RU"/>
        </a:p>
      </dgm:t>
    </dgm:pt>
    <dgm:pt modelId="{F9710F6C-5E01-4CF1-BD78-C9BCC9F34CD7}" type="sibTrans" cxnId="{453609D5-0225-4BDD-9189-25C2827465A6}">
      <dgm:prSet/>
      <dgm:spPr/>
      <dgm:t>
        <a:bodyPr/>
        <a:lstStyle/>
        <a:p>
          <a:endParaRPr lang="ru-RU"/>
        </a:p>
      </dgm:t>
    </dgm:pt>
    <dgm:pt modelId="{611B104C-8F3A-4C6F-9CB8-49F7690CF49E}">
      <dgm:prSet phldrT="[Текст]"/>
      <dgm:spPr/>
      <dgm:t>
        <a:bodyPr/>
        <a:lstStyle/>
        <a:p>
          <a:r>
            <a:rPr lang="ru-RU" dirty="0" smtClean="0"/>
            <a:t>Принятие учебной задачи</a:t>
          </a:r>
          <a:endParaRPr lang="ru-RU" dirty="0"/>
        </a:p>
      </dgm:t>
    </dgm:pt>
    <dgm:pt modelId="{4E9C3077-B051-45A8-B2D5-32C0A4A7CC85}" type="parTrans" cxnId="{55EB8CB2-123C-41B0-9953-A6BF41742C3E}">
      <dgm:prSet/>
      <dgm:spPr/>
      <dgm:t>
        <a:bodyPr/>
        <a:lstStyle/>
        <a:p>
          <a:endParaRPr lang="ru-RU"/>
        </a:p>
      </dgm:t>
    </dgm:pt>
    <dgm:pt modelId="{21B6F8DC-5742-4CCD-96BA-DC3A4C8B4FD9}" type="sibTrans" cxnId="{55EB8CB2-123C-41B0-9953-A6BF41742C3E}">
      <dgm:prSet/>
      <dgm:spPr/>
      <dgm:t>
        <a:bodyPr/>
        <a:lstStyle/>
        <a:p>
          <a:endParaRPr lang="ru-RU"/>
        </a:p>
      </dgm:t>
    </dgm:pt>
    <dgm:pt modelId="{B64A1379-BD2D-4C7B-9BE0-1F148B2C9DC4}">
      <dgm:prSet phldrT="[Текст]"/>
      <dgm:spPr/>
      <dgm:t>
        <a:bodyPr/>
        <a:lstStyle/>
        <a:p>
          <a:r>
            <a:rPr lang="ru-RU" dirty="0" smtClean="0"/>
            <a:t>принятие задачи</a:t>
          </a:r>
          <a:endParaRPr lang="ru-RU" dirty="0"/>
        </a:p>
      </dgm:t>
    </dgm:pt>
    <dgm:pt modelId="{A6006600-AF53-4D56-B804-40414132D03E}" type="parTrans" cxnId="{A03E0F82-1122-489F-8AF8-3099DF0D3FFB}">
      <dgm:prSet/>
      <dgm:spPr/>
      <dgm:t>
        <a:bodyPr/>
        <a:lstStyle/>
        <a:p>
          <a:endParaRPr lang="ru-RU"/>
        </a:p>
      </dgm:t>
    </dgm:pt>
    <dgm:pt modelId="{D83032AD-C8E6-43B3-BB0D-E3A44583F35E}" type="sibTrans" cxnId="{A03E0F82-1122-489F-8AF8-3099DF0D3FFB}">
      <dgm:prSet/>
      <dgm:spPr/>
      <dgm:t>
        <a:bodyPr/>
        <a:lstStyle/>
        <a:p>
          <a:endParaRPr lang="ru-RU"/>
        </a:p>
      </dgm:t>
    </dgm:pt>
    <dgm:pt modelId="{BD61BD29-2EC5-488B-AC2B-199221F2706B}">
      <dgm:prSet phldrT="[Текст]"/>
      <dgm:spPr/>
      <dgm:t>
        <a:bodyPr/>
        <a:lstStyle/>
        <a:p>
          <a:r>
            <a:rPr lang="ru-RU" dirty="0" smtClean="0"/>
            <a:t>отношение к школе</a:t>
          </a:r>
          <a:endParaRPr lang="ru-RU" dirty="0"/>
        </a:p>
      </dgm:t>
    </dgm:pt>
    <dgm:pt modelId="{28BF326F-99EA-490B-9012-FD9ED4477F4C}" type="parTrans" cxnId="{A1E13D5E-DF4D-4B3C-AEFF-0509979F2609}">
      <dgm:prSet/>
      <dgm:spPr/>
      <dgm:t>
        <a:bodyPr/>
        <a:lstStyle/>
        <a:p>
          <a:endParaRPr lang="ru-RU"/>
        </a:p>
      </dgm:t>
    </dgm:pt>
    <dgm:pt modelId="{60E95E06-E0A5-469E-8AD9-E64495212BF5}" type="sibTrans" cxnId="{A1E13D5E-DF4D-4B3C-AEFF-0509979F2609}">
      <dgm:prSet/>
      <dgm:spPr/>
      <dgm:t>
        <a:bodyPr/>
        <a:lstStyle/>
        <a:p>
          <a:endParaRPr lang="ru-RU"/>
        </a:p>
      </dgm:t>
    </dgm:pt>
    <dgm:pt modelId="{1AC87F91-F87A-4C46-A481-A0271E927AB9}">
      <dgm:prSet phldrT="[Текст]"/>
      <dgm:spPr/>
      <dgm:t>
        <a:bodyPr/>
        <a:lstStyle/>
        <a:p>
          <a:r>
            <a:rPr lang="ru-RU" dirty="0" smtClean="0"/>
            <a:t>отношение к себе</a:t>
          </a:r>
          <a:endParaRPr lang="ru-RU" dirty="0"/>
        </a:p>
      </dgm:t>
    </dgm:pt>
    <dgm:pt modelId="{4D1691C2-7395-4BB1-8D1D-AD6843B7E09C}" type="parTrans" cxnId="{3AFEBE85-5526-4F84-8643-B7226CD22ED6}">
      <dgm:prSet/>
      <dgm:spPr/>
      <dgm:t>
        <a:bodyPr/>
        <a:lstStyle/>
        <a:p>
          <a:endParaRPr lang="ru-RU"/>
        </a:p>
      </dgm:t>
    </dgm:pt>
    <dgm:pt modelId="{06DF523E-0604-4009-BDD4-A7AEB4BE108B}" type="sibTrans" cxnId="{3AFEBE85-5526-4F84-8643-B7226CD22ED6}">
      <dgm:prSet/>
      <dgm:spPr/>
      <dgm:t>
        <a:bodyPr/>
        <a:lstStyle/>
        <a:p>
          <a:endParaRPr lang="ru-RU"/>
        </a:p>
      </dgm:t>
    </dgm:pt>
    <dgm:pt modelId="{B4CF5C72-0103-4290-91C7-0CCFEB0C28D1}" type="pres">
      <dgm:prSet presAssocID="{6AF31364-F070-4758-A751-2E895AA6268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1606547-85A0-4745-9BA4-62B10E040BFB}" type="pres">
      <dgm:prSet presAssocID="{57B99B96-05F7-475A-93EA-73A654E2018D}" presName="linNode" presStyleCnt="0"/>
      <dgm:spPr/>
    </dgm:pt>
    <dgm:pt modelId="{7FF1F0E3-36F3-492E-8271-01B123BF51F8}" type="pres">
      <dgm:prSet presAssocID="{57B99B96-05F7-475A-93EA-73A654E2018D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D98DA6-334B-480F-B0CE-37253B744E37}" type="pres">
      <dgm:prSet presAssocID="{57B99B96-05F7-475A-93EA-73A654E2018D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9885CF-1E2C-4C31-9935-0D835D60A28F}" type="pres">
      <dgm:prSet presAssocID="{2BD02A36-CFBC-4E0F-AF29-1D56518E1C91}" presName="sp" presStyleCnt="0"/>
      <dgm:spPr/>
    </dgm:pt>
    <dgm:pt modelId="{93942801-2899-4419-8014-8338893DCC2B}" type="pres">
      <dgm:prSet presAssocID="{611B104C-8F3A-4C6F-9CB8-49F7690CF49E}" presName="linNode" presStyleCnt="0"/>
      <dgm:spPr/>
    </dgm:pt>
    <dgm:pt modelId="{56A0366C-C4E9-46D3-8D06-56EA84EC61F4}" type="pres">
      <dgm:prSet presAssocID="{611B104C-8F3A-4C6F-9CB8-49F7690CF49E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F4DBA3-5045-4722-A791-FC10079381A8}" type="pres">
      <dgm:prSet presAssocID="{611B104C-8F3A-4C6F-9CB8-49F7690CF49E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AFEBE85-5526-4F84-8643-B7226CD22ED6}" srcId="{57B99B96-05F7-475A-93EA-73A654E2018D}" destId="{1AC87F91-F87A-4C46-A481-A0271E927AB9}" srcOrd="3" destOrd="0" parTransId="{4D1691C2-7395-4BB1-8D1D-AD6843B7E09C}" sibTransId="{06DF523E-0604-4009-BDD4-A7AEB4BE108B}"/>
    <dgm:cxn modelId="{84C78B76-2E35-4D91-AA73-130E3ADF4232}" type="presOf" srcId="{566E19AA-BA05-441B-B027-15F2F9658985}" destId="{BFD98DA6-334B-480F-B0CE-37253B744E37}" srcOrd="0" destOrd="1" presId="urn:microsoft.com/office/officeart/2005/8/layout/vList5"/>
    <dgm:cxn modelId="{A1E13D5E-DF4D-4B3C-AEFF-0509979F2609}" srcId="{57B99B96-05F7-475A-93EA-73A654E2018D}" destId="{BD61BD29-2EC5-488B-AC2B-199221F2706B}" srcOrd="2" destOrd="0" parTransId="{28BF326F-99EA-490B-9012-FD9ED4477F4C}" sibTransId="{60E95E06-E0A5-469E-8AD9-E64495212BF5}"/>
    <dgm:cxn modelId="{1075CC5B-209C-4AE2-B243-989C023FD0E6}" type="presOf" srcId="{6AF31364-F070-4758-A751-2E895AA6268F}" destId="{B4CF5C72-0103-4290-91C7-0CCFEB0C28D1}" srcOrd="0" destOrd="0" presId="urn:microsoft.com/office/officeart/2005/8/layout/vList5"/>
    <dgm:cxn modelId="{B144A36B-8C1C-488F-97A7-83F6EE6F1508}" srcId="{6AF31364-F070-4758-A751-2E895AA6268F}" destId="{57B99B96-05F7-475A-93EA-73A654E2018D}" srcOrd="0" destOrd="0" parTransId="{079A74AD-9D14-4A2E-8EFE-82F43A507EED}" sibTransId="{2BD02A36-CFBC-4E0F-AF29-1D56518E1C91}"/>
    <dgm:cxn modelId="{41A0F05E-FD18-4DBE-B634-DD04DB5F2B43}" type="presOf" srcId="{BD61BD29-2EC5-488B-AC2B-199221F2706B}" destId="{BFD98DA6-334B-480F-B0CE-37253B744E37}" srcOrd="0" destOrd="2" presId="urn:microsoft.com/office/officeart/2005/8/layout/vList5"/>
    <dgm:cxn modelId="{6177811A-D615-4BDD-8377-C1322CCE5B4D}" type="presOf" srcId="{57B99B96-05F7-475A-93EA-73A654E2018D}" destId="{7FF1F0E3-36F3-492E-8271-01B123BF51F8}" srcOrd="0" destOrd="0" presId="urn:microsoft.com/office/officeart/2005/8/layout/vList5"/>
    <dgm:cxn modelId="{8EBD59ED-6FF8-4274-9A4B-C07E347C06EE}" type="presOf" srcId="{02D34C49-61FC-4634-8FA0-EB89D254A91E}" destId="{BFD98DA6-334B-480F-B0CE-37253B744E37}" srcOrd="0" destOrd="0" presId="urn:microsoft.com/office/officeart/2005/8/layout/vList5"/>
    <dgm:cxn modelId="{453609D5-0225-4BDD-9189-25C2827465A6}" srcId="{57B99B96-05F7-475A-93EA-73A654E2018D}" destId="{566E19AA-BA05-441B-B027-15F2F9658985}" srcOrd="1" destOrd="0" parTransId="{F47ACE3A-8481-4A67-87E0-6B957D959F70}" sibTransId="{F9710F6C-5E01-4CF1-BD78-C9BCC9F34CD7}"/>
    <dgm:cxn modelId="{D3DB3284-6828-40A7-AF1A-B3ECD38D0EDF}" type="presOf" srcId="{1AC87F91-F87A-4C46-A481-A0271E927AB9}" destId="{BFD98DA6-334B-480F-B0CE-37253B744E37}" srcOrd="0" destOrd="3" presId="urn:microsoft.com/office/officeart/2005/8/layout/vList5"/>
    <dgm:cxn modelId="{FCDB9AB9-BE8A-423A-9A40-59A4AB2CE0E5}" type="presOf" srcId="{B64A1379-BD2D-4C7B-9BE0-1F148B2C9DC4}" destId="{19F4DBA3-5045-4722-A791-FC10079381A8}" srcOrd="0" destOrd="0" presId="urn:microsoft.com/office/officeart/2005/8/layout/vList5"/>
    <dgm:cxn modelId="{C9E9A34B-95FE-44BD-B5A5-6AD2B115C697}" type="presOf" srcId="{611B104C-8F3A-4C6F-9CB8-49F7690CF49E}" destId="{56A0366C-C4E9-46D3-8D06-56EA84EC61F4}" srcOrd="0" destOrd="0" presId="urn:microsoft.com/office/officeart/2005/8/layout/vList5"/>
    <dgm:cxn modelId="{A03E0F82-1122-489F-8AF8-3099DF0D3FFB}" srcId="{611B104C-8F3A-4C6F-9CB8-49F7690CF49E}" destId="{B64A1379-BD2D-4C7B-9BE0-1F148B2C9DC4}" srcOrd="0" destOrd="0" parTransId="{A6006600-AF53-4D56-B804-40414132D03E}" sibTransId="{D83032AD-C8E6-43B3-BB0D-E3A44583F35E}"/>
    <dgm:cxn modelId="{55EB8CB2-123C-41B0-9953-A6BF41742C3E}" srcId="{6AF31364-F070-4758-A751-2E895AA6268F}" destId="{611B104C-8F3A-4C6F-9CB8-49F7690CF49E}" srcOrd="1" destOrd="0" parTransId="{4E9C3077-B051-45A8-B2D5-32C0A4A7CC85}" sibTransId="{21B6F8DC-5742-4CCD-96BA-DC3A4C8B4FD9}"/>
    <dgm:cxn modelId="{7A99B071-E3E9-4147-ABB2-E960B5952743}" srcId="{57B99B96-05F7-475A-93EA-73A654E2018D}" destId="{02D34C49-61FC-4634-8FA0-EB89D254A91E}" srcOrd="0" destOrd="0" parTransId="{16936105-7F47-4F45-96F1-0BC13C89EBDB}" sibTransId="{FDC2035A-2DB6-4466-8C48-33F17CE87BFF}"/>
    <dgm:cxn modelId="{FB264DE6-36BC-4317-B682-0267F4995264}" type="presParOf" srcId="{B4CF5C72-0103-4290-91C7-0CCFEB0C28D1}" destId="{01606547-85A0-4745-9BA4-62B10E040BFB}" srcOrd="0" destOrd="0" presId="urn:microsoft.com/office/officeart/2005/8/layout/vList5"/>
    <dgm:cxn modelId="{07B6D0C8-4486-490D-AC44-D300BF70B309}" type="presParOf" srcId="{01606547-85A0-4745-9BA4-62B10E040BFB}" destId="{7FF1F0E3-36F3-492E-8271-01B123BF51F8}" srcOrd="0" destOrd="0" presId="urn:microsoft.com/office/officeart/2005/8/layout/vList5"/>
    <dgm:cxn modelId="{3EBCEC11-382D-41D4-821B-67945B9F9ACF}" type="presParOf" srcId="{01606547-85A0-4745-9BA4-62B10E040BFB}" destId="{BFD98DA6-334B-480F-B0CE-37253B744E37}" srcOrd="1" destOrd="0" presId="urn:microsoft.com/office/officeart/2005/8/layout/vList5"/>
    <dgm:cxn modelId="{647A5702-3093-431B-B584-133A7C1CCE3E}" type="presParOf" srcId="{B4CF5C72-0103-4290-91C7-0CCFEB0C28D1}" destId="{F09885CF-1E2C-4C31-9935-0D835D60A28F}" srcOrd="1" destOrd="0" presId="urn:microsoft.com/office/officeart/2005/8/layout/vList5"/>
    <dgm:cxn modelId="{43A378B1-2871-45DD-A111-F67C026D7EB0}" type="presParOf" srcId="{B4CF5C72-0103-4290-91C7-0CCFEB0C28D1}" destId="{93942801-2899-4419-8014-8338893DCC2B}" srcOrd="2" destOrd="0" presId="urn:microsoft.com/office/officeart/2005/8/layout/vList5"/>
    <dgm:cxn modelId="{7DBE8757-B881-4D3B-90F3-C2273EC77110}" type="presParOf" srcId="{93942801-2899-4419-8014-8338893DCC2B}" destId="{56A0366C-C4E9-46D3-8D06-56EA84EC61F4}" srcOrd="0" destOrd="0" presId="urn:microsoft.com/office/officeart/2005/8/layout/vList5"/>
    <dgm:cxn modelId="{BF5F0654-032B-46A1-A128-21872E9509BD}" type="presParOf" srcId="{93942801-2899-4419-8014-8338893DCC2B}" destId="{19F4DBA3-5045-4722-A791-FC10079381A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44F6AD-8FB8-45EB-843E-97CB212E576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717EEC8-678E-47C9-B8CC-74B9D0045EA4}">
      <dgm:prSet phldrT="[Текст]"/>
      <dgm:spPr/>
      <dgm:t>
        <a:bodyPr/>
        <a:lstStyle/>
        <a:p>
          <a:r>
            <a:rPr lang="ru-RU" dirty="0" smtClean="0"/>
            <a:t>Представления о содержании деятельности и способах ее выполнения</a:t>
          </a:r>
          <a:endParaRPr lang="ru-RU" dirty="0"/>
        </a:p>
      </dgm:t>
    </dgm:pt>
    <dgm:pt modelId="{00F4CEAC-1C95-4295-BD8B-946A847C714B}" type="parTrans" cxnId="{82425EF5-978B-460B-9EFB-7A40803AE161}">
      <dgm:prSet/>
      <dgm:spPr/>
      <dgm:t>
        <a:bodyPr/>
        <a:lstStyle/>
        <a:p>
          <a:endParaRPr lang="ru-RU"/>
        </a:p>
      </dgm:t>
    </dgm:pt>
    <dgm:pt modelId="{BB7A239C-FABE-4B26-8E34-2CBE53C2B55D}" type="sibTrans" cxnId="{82425EF5-978B-460B-9EFB-7A40803AE161}">
      <dgm:prSet/>
      <dgm:spPr/>
      <dgm:t>
        <a:bodyPr/>
        <a:lstStyle/>
        <a:p>
          <a:endParaRPr lang="ru-RU"/>
        </a:p>
      </dgm:t>
    </dgm:pt>
    <dgm:pt modelId="{DF0AB266-AA2C-4DF3-BA09-7C6D5FA6A9DC}">
      <dgm:prSet phldrT="[Текст]" custT="1"/>
      <dgm:spPr/>
      <dgm:t>
        <a:bodyPr/>
        <a:lstStyle/>
        <a:p>
          <a:r>
            <a:rPr lang="ru-RU" sz="1400" dirty="0" smtClean="0"/>
            <a:t>смысловая догадка</a:t>
          </a:r>
          <a:endParaRPr lang="ru-RU" sz="1400" dirty="0"/>
        </a:p>
      </dgm:t>
    </dgm:pt>
    <dgm:pt modelId="{C65CB702-796B-4FA6-9F2E-6F30C2C165F6}" type="parTrans" cxnId="{D5279EE3-C668-42CC-A6AE-155A521E66C2}">
      <dgm:prSet/>
      <dgm:spPr/>
      <dgm:t>
        <a:bodyPr/>
        <a:lstStyle/>
        <a:p>
          <a:endParaRPr lang="ru-RU"/>
        </a:p>
      </dgm:t>
    </dgm:pt>
    <dgm:pt modelId="{A2D458B5-373F-4B87-8628-128BEAC4CFBD}" type="sibTrans" cxnId="{D5279EE3-C668-42CC-A6AE-155A521E66C2}">
      <dgm:prSet/>
      <dgm:spPr/>
      <dgm:t>
        <a:bodyPr/>
        <a:lstStyle/>
        <a:p>
          <a:endParaRPr lang="ru-RU"/>
        </a:p>
      </dgm:t>
    </dgm:pt>
    <dgm:pt modelId="{8A23CCE0-ED99-4E0E-B6F1-9A04A06D0B92}">
      <dgm:prSet phldrT="[Текст]" custT="1"/>
      <dgm:spPr/>
      <dgm:t>
        <a:bodyPr/>
        <a:lstStyle/>
        <a:p>
          <a:r>
            <a:rPr lang="ru-RU" sz="1400" dirty="0" smtClean="0"/>
            <a:t>техника чтения</a:t>
          </a:r>
          <a:endParaRPr lang="ru-RU" sz="1400" dirty="0"/>
        </a:p>
      </dgm:t>
    </dgm:pt>
    <dgm:pt modelId="{65691D99-43FD-4F3B-9F5E-B529E2781A5A}" type="parTrans" cxnId="{1B3C6B4E-369F-424A-A0D7-07D2650248DC}">
      <dgm:prSet/>
      <dgm:spPr/>
      <dgm:t>
        <a:bodyPr/>
        <a:lstStyle/>
        <a:p>
          <a:endParaRPr lang="ru-RU"/>
        </a:p>
      </dgm:t>
    </dgm:pt>
    <dgm:pt modelId="{AC1FA3D0-8F02-4984-9F74-5306103533FB}" type="sibTrans" cxnId="{1B3C6B4E-369F-424A-A0D7-07D2650248DC}">
      <dgm:prSet/>
      <dgm:spPr/>
      <dgm:t>
        <a:bodyPr/>
        <a:lstStyle/>
        <a:p>
          <a:endParaRPr lang="ru-RU"/>
        </a:p>
      </dgm:t>
    </dgm:pt>
    <dgm:pt modelId="{ED314949-FE8A-4EE0-849E-F6C60D1CCEB9}">
      <dgm:prSet phldrT="[Текст]"/>
      <dgm:spPr/>
      <dgm:t>
        <a:bodyPr/>
        <a:lstStyle/>
        <a:p>
          <a:r>
            <a:rPr lang="ru-RU" dirty="0" smtClean="0"/>
            <a:t>Информационный</a:t>
          </a:r>
          <a:endParaRPr lang="ru-RU" dirty="0"/>
        </a:p>
      </dgm:t>
    </dgm:pt>
    <dgm:pt modelId="{0BDDEBB5-3884-4B8F-A094-12F62616BBE0}" type="parTrans" cxnId="{19BFC3F2-47E6-4A45-8422-7B5C0263AA34}">
      <dgm:prSet/>
      <dgm:spPr/>
      <dgm:t>
        <a:bodyPr/>
        <a:lstStyle/>
        <a:p>
          <a:endParaRPr lang="ru-RU"/>
        </a:p>
      </dgm:t>
    </dgm:pt>
    <dgm:pt modelId="{6F78F72C-89EE-4E8E-9A8D-D0367055E96F}" type="sibTrans" cxnId="{19BFC3F2-47E6-4A45-8422-7B5C0263AA34}">
      <dgm:prSet/>
      <dgm:spPr/>
      <dgm:t>
        <a:bodyPr/>
        <a:lstStyle/>
        <a:p>
          <a:endParaRPr lang="ru-RU"/>
        </a:p>
      </dgm:t>
    </dgm:pt>
    <dgm:pt modelId="{47F60F28-8625-4809-84F9-7AE930DDD5D2}">
      <dgm:prSet phldrT="[Текст]" custT="1"/>
      <dgm:spPr/>
      <dgm:t>
        <a:bodyPr/>
        <a:lstStyle/>
        <a:p>
          <a:r>
            <a:rPr lang="ru-RU" sz="1600" dirty="0" smtClean="0"/>
            <a:t>зрительное восприятие пространственно-ориентированных структур</a:t>
          </a:r>
          <a:endParaRPr lang="ru-RU" sz="1600" dirty="0"/>
        </a:p>
      </dgm:t>
    </dgm:pt>
    <dgm:pt modelId="{C182186C-B21C-460D-8E9A-8924079A5EA6}" type="parTrans" cxnId="{ECEEF809-59B7-426C-9921-4E422DF508BD}">
      <dgm:prSet/>
      <dgm:spPr/>
      <dgm:t>
        <a:bodyPr/>
        <a:lstStyle/>
        <a:p>
          <a:endParaRPr lang="ru-RU"/>
        </a:p>
      </dgm:t>
    </dgm:pt>
    <dgm:pt modelId="{83D5B2DE-AF59-421E-B6DB-3F51298302FA}" type="sibTrans" cxnId="{ECEEF809-59B7-426C-9921-4E422DF508BD}">
      <dgm:prSet/>
      <dgm:spPr/>
      <dgm:t>
        <a:bodyPr/>
        <a:lstStyle/>
        <a:p>
          <a:endParaRPr lang="ru-RU"/>
        </a:p>
      </dgm:t>
    </dgm:pt>
    <dgm:pt modelId="{36AD99BF-82F1-4B6A-B941-0A6718BE5072}">
      <dgm:prSet phldrT="[Текст]"/>
      <dgm:spPr/>
      <dgm:t>
        <a:bodyPr/>
        <a:lstStyle/>
        <a:p>
          <a:r>
            <a:rPr lang="ru-RU" dirty="0" smtClean="0"/>
            <a:t>Управление деятельностью</a:t>
          </a:r>
          <a:endParaRPr lang="ru-RU" dirty="0"/>
        </a:p>
      </dgm:t>
    </dgm:pt>
    <dgm:pt modelId="{FDF29EC3-34FE-4533-A6BD-D6DA329E2677}" type="parTrans" cxnId="{03B45B2F-30D8-407C-838D-CFCB6055F411}">
      <dgm:prSet/>
      <dgm:spPr/>
      <dgm:t>
        <a:bodyPr/>
        <a:lstStyle/>
        <a:p>
          <a:endParaRPr lang="ru-RU"/>
        </a:p>
      </dgm:t>
    </dgm:pt>
    <dgm:pt modelId="{C4A60643-54AD-4C55-9769-477F6679ABF6}" type="sibTrans" cxnId="{03B45B2F-30D8-407C-838D-CFCB6055F411}">
      <dgm:prSet/>
      <dgm:spPr/>
      <dgm:t>
        <a:bodyPr/>
        <a:lstStyle/>
        <a:p>
          <a:endParaRPr lang="ru-RU"/>
        </a:p>
      </dgm:t>
    </dgm:pt>
    <dgm:pt modelId="{946D9A52-8AC5-4A99-B13A-0D9E06D6024C}">
      <dgm:prSet phldrT="[Текст]"/>
      <dgm:spPr/>
      <dgm:t>
        <a:bodyPr/>
        <a:lstStyle/>
        <a:p>
          <a:r>
            <a:rPr lang="ru-RU" dirty="0" smtClean="0"/>
            <a:t>обучаемость</a:t>
          </a:r>
          <a:endParaRPr lang="ru-RU" dirty="0"/>
        </a:p>
      </dgm:t>
    </dgm:pt>
    <dgm:pt modelId="{E58A02E7-B4B4-420B-A497-EC85C7931C69}" type="parTrans" cxnId="{3D2A8753-C399-4B56-85AE-D632AB259735}">
      <dgm:prSet/>
      <dgm:spPr/>
      <dgm:t>
        <a:bodyPr/>
        <a:lstStyle/>
        <a:p>
          <a:endParaRPr lang="ru-RU"/>
        </a:p>
      </dgm:t>
    </dgm:pt>
    <dgm:pt modelId="{9C0FDACF-FACC-47B8-AC26-DFE525333A13}" type="sibTrans" cxnId="{3D2A8753-C399-4B56-85AE-D632AB259735}">
      <dgm:prSet/>
      <dgm:spPr/>
      <dgm:t>
        <a:bodyPr/>
        <a:lstStyle/>
        <a:p>
          <a:endParaRPr lang="ru-RU"/>
        </a:p>
      </dgm:t>
    </dgm:pt>
    <dgm:pt modelId="{9AC4E038-AF85-4816-A54C-33DCC79FBC49}">
      <dgm:prSet phldrT="[Текст]" custT="1"/>
      <dgm:spPr/>
      <dgm:t>
        <a:bodyPr/>
        <a:lstStyle/>
        <a:p>
          <a:r>
            <a:rPr lang="ru-RU" sz="1400" dirty="0" smtClean="0"/>
            <a:t>правильность чтения</a:t>
          </a:r>
          <a:endParaRPr lang="ru-RU" sz="1400" dirty="0"/>
        </a:p>
      </dgm:t>
    </dgm:pt>
    <dgm:pt modelId="{E4874B0D-18B0-4983-AE34-A8F2D2AEAF71}" type="parTrans" cxnId="{4D6FFE5E-F586-4A65-9589-F39F6F2C019D}">
      <dgm:prSet/>
      <dgm:spPr/>
    </dgm:pt>
    <dgm:pt modelId="{2D1319D2-D229-4544-A517-880561E3D40F}" type="sibTrans" cxnId="{4D6FFE5E-F586-4A65-9589-F39F6F2C019D}">
      <dgm:prSet/>
      <dgm:spPr/>
    </dgm:pt>
    <dgm:pt modelId="{4ABFC366-83E2-4580-9609-834C32CA3FCF}">
      <dgm:prSet phldrT="[Текст]" custT="1"/>
      <dgm:spPr/>
      <dgm:t>
        <a:bodyPr/>
        <a:lstStyle/>
        <a:p>
          <a:r>
            <a:rPr lang="ru-RU" sz="1400" dirty="0" smtClean="0"/>
            <a:t>объем активного словаря</a:t>
          </a:r>
          <a:endParaRPr lang="ru-RU" sz="1400" dirty="0"/>
        </a:p>
      </dgm:t>
    </dgm:pt>
    <dgm:pt modelId="{3B6030AA-CE7B-4666-AA85-E494D9B36E99}" type="parTrans" cxnId="{2369E379-0436-4584-9980-37B79BB6C8F2}">
      <dgm:prSet/>
      <dgm:spPr/>
    </dgm:pt>
    <dgm:pt modelId="{77BC0BB3-9146-4B75-ACD8-64083E573C65}" type="sibTrans" cxnId="{2369E379-0436-4584-9980-37B79BB6C8F2}">
      <dgm:prSet/>
      <dgm:spPr/>
    </dgm:pt>
    <dgm:pt modelId="{B9A6C214-C212-4112-9889-68878DFA7EB1}">
      <dgm:prSet custT="1"/>
      <dgm:spPr/>
      <dgm:t>
        <a:bodyPr/>
        <a:lstStyle/>
        <a:p>
          <a:r>
            <a:rPr lang="ru-RU" sz="1400" dirty="0" smtClean="0"/>
            <a:t>объем пассивного словаря</a:t>
          </a:r>
          <a:endParaRPr lang="ru-RU" sz="1400" dirty="0"/>
        </a:p>
      </dgm:t>
    </dgm:pt>
    <dgm:pt modelId="{30E9F036-132C-4EEF-A3A4-E0FAF29E3031}" type="parTrans" cxnId="{D29BF7AF-E974-4AC6-833A-D04C8642DD51}">
      <dgm:prSet/>
      <dgm:spPr/>
      <dgm:t>
        <a:bodyPr/>
        <a:lstStyle/>
        <a:p>
          <a:endParaRPr lang="ru-RU"/>
        </a:p>
      </dgm:t>
    </dgm:pt>
    <dgm:pt modelId="{CD546674-4B7E-4A67-8F6B-1F4BC74B42CA}" type="sibTrans" cxnId="{D29BF7AF-E974-4AC6-833A-D04C8642DD51}">
      <dgm:prSet/>
      <dgm:spPr/>
      <dgm:t>
        <a:bodyPr/>
        <a:lstStyle/>
        <a:p>
          <a:endParaRPr lang="ru-RU"/>
        </a:p>
      </dgm:t>
    </dgm:pt>
    <dgm:pt modelId="{FB539575-22EE-459B-A1AF-E504BF0AC5AF}">
      <dgm:prSet custT="1"/>
      <dgm:spPr/>
      <dgm:t>
        <a:bodyPr/>
        <a:lstStyle/>
        <a:p>
          <a:r>
            <a:rPr lang="ru-RU" sz="1400" dirty="0" smtClean="0"/>
            <a:t>знание морфологии</a:t>
          </a:r>
          <a:endParaRPr lang="ru-RU" sz="1400" dirty="0"/>
        </a:p>
      </dgm:t>
    </dgm:pt>
    <dgm:pt modelId="{046235DA-495C-4904-A171-99B36A5F110C}" type="parTrans" cxnId="{30C1F979-A00B-4F2A-96EA-03F9040831EB}">
      <dgm:prSet/>
      <dgm:spPr/>
      <dgm:t>
        <a:bodyPr/>
        <a:lstStyle/>
        <a:p>
          <a:endParaRPr lang="ru-RU"/>
        </a:p>
      </dgm:t>
    </dgm:pt>
    <dgm:pt modelId="{F49ED5BD-5631-4987-AAF3-39017BC3AB8E}" type="sibTrans" cxnId="{30C1F979-A00B-4F2A-96EA-03F9040831EB}">
      <dgm:prSet/>
      <dgm:spPr/>
      <dgm:t>
        <a:bodyPr/>
        <a:lstStyle/>
        <a:p>
          <a:endParaRPr lang="ru-RU"/>
        </a:p>
      </dgm:t>
    </dgm:pt>
    <dgm:pt modelId="{5AEF8CF4-179E-452F-8214-1012106E9FDB}">
      <dgm:prSet custT="1"/>
      <dgm:spPr/>
      <dgm:t>
        <a:bodyPr/>
        <a:lstStyle/>
        <a:p>
          <a:r>
            <a:rPr lang="ru-RU" sz="1400" dirty="0" smtClean="0"/>
            <a:t>знание синтаксиса</a:t>
          </a:r>
          <a:endParaRPr lang="ru-RU" sz="1400" dirty="0"/>
        </a:p>
      </dgm:t>
    </dgm:pt>
    <dgm:pt modelId="{4F641BEE-3857-41BC-97BC-FA11CE61F795}" type="parTrans" cxnId="{18CE0DEC-9338-48E0-A396-8005EC347B47}">
      <dgm:prSet/>
      <dgm:spPr/>
      <dgm:t>
        <a:bodyPr/>
        <a:lstStyle/>
        <a:p>
          <a:endParaRPr lang="ru-RU"/>
        </a:p>
      </dgm:t>
    </dgm:pt>
    <dgm:pt modelId="{2FF0D4D7-F7BD-47D6-B7E3-2BA69BD996E9}" type="sibTrans" cxnId="{18CE0DEC-9338-48E0-A396-8005EC347B47}">
      <dgm:prSet/>
      <dgm:spPr/>
      <dgm:t>
        <a:bodyPr/>
        <a:lstStyle/>
        <a:p>
          <a:endParaRPr lang="ru-RU"/>
        </a:p>
      </dgm:t>
    </dgm:pt>
    <dgm:pt modelId="{4B49EF85-E25F-48EC-B746-A570945AC171}">
      <dgm:prSet custT="1"/>
      <dgm:spPr/>
      <dgm:t>
        <a:bodyPr/>
        <a:lstStyle/>
        <a:p>
          <a:r>
            <a:rPr lang="ru-RU" sz="1600" dirty="0" smtClean="0"/>
            <a:t>целостность восприятия </a:t>
          </a:r>
          <a:endParaRPr lang="ru-RU" sz="1600" dirty="0"/>
        </a:p>
      </dgm:t>
    </dgm:pt>
    <dgm:pt modelId="{EF4CB4B2-31DA-4F4C-BB3D-DBD8F9DB84E2}" type="parTrans" cxnId="{B05C8C02-0358-48B7-87F2-15A8C97E809F}">
      <dgm:prSet/>
      <dgm:spPr/>
      <dgm:t>
        <a:bodyPr/>
        <a:lstStyle/>
        <a:p>
          <a:endParaRPr lang="ru-RU"/>
        </a:p>
      </dgm:t>
    </dgm:pt>
    <dgm:pt modelId="{B95ED9C0-447E-48B3-A5D2-A1BE9F843BD6}" type="sibTrans" cxnId="{B05C8C02-0358-48B7-87F2-15A8C97E809F}">
      <dgm:prSet/>
      <dgm:spPr/>
      <dgm:t>
        <a:bodyPr/>
        <a:lstStyle/>
        <a:p>
          <a:endParaRPr lang="ru-RU"/>
        </a:p>
      </dgm:t>
    </dgm:pt>
    <dgm:pt modelId="{7B912E3A-53F1-41ED-AB44-49B26A36F6FC}">
      <dgm:prSet custT="1"/>
      <dgm:spPr/>
      <dgm:t>
        <a:bodyPr/>
        <a:lstStyle/>
        <a:p>
          <a:r>
            <a:rPr lang="ru-RU" sz="1600" dirty="0" smtClean="0"/>
            <a:t>удержание зрительных стимулов</a:t>
          </a:r>
          <a:endParaRPr lang="ru-RU" sz="1600" dirty="0"/>
        </a:p>
      </dgm:t>
    </dgm:pt>
    <dgm:pt modelId="{4DDB0E92-A733-48D5-9159-8C9D4AA724C6}" type="parTrans" cxnId="{09D3D98F-30F7-4B0C-B6D4-ADD54211A969}">
      <dgm:prSet/>
      <dgm:spPr/>
      <dgm:t>
        <a:bodyPr/>
        <a:lstStyle/>
        <a:p>
          <a:endParaRPr lang="ru-RU"/>
        </a:p>
      </dgm:t>
    </dgm:pt>
    <dgm:pt modelId="{3B66E624-A1BF-4965-85F5-FDA853044363}" type="sibTrans" cxnId="{09D3D98F-30F7-4B0C-B6D4-ADD54211A969}">
      <dgm:prSet/>
      <dgm:spPr/>
      <dgm:t>
        <a:bodyPr/>
        <a:lstStyle/>
        <a:p>
          <a:endParaRPr lang="ru-RU"/>
        </a:p>
      </dgm:t>
    </dgm:pt>
    <dgm:pt modelId="{3BA7C92C-A3CC-48BA-93A2-BB90C046ED71}">
      <dgm:prSet custT="1"/>
      <dgm:spPr/>
      <dgm:t>
        <a:bodyPr/>
        <a:lstStyle/>
        <a:p>
          <a:r>
            <a:rPr lang="ru-RU" sz="1600" dirty="0" smtClean="0"/>
            <a:t>логическое мышление</a:t>
          </a:r>
          <a:endParaRPr lang="ru-RU" sz="1600" dirty="0"/>
        </a:p>
      </dgm:t>
    </dgm:pt>
    <dgm:pt modelId="{0E1BAB5E-507D-4D50-B19D-45E67A1EC83F}" type="parTrans" cxnId="{DF6AB3D4-C61D-442F-98B9-787E78E7793B}">
      <dgm:prSet/>
      <dgm:spPr/>
      <dgm:t>
        <a:bodyPr/>
        <a:lstStyle/>
        <a:p>
          <a:endParaRPr lang="ru-RU"/>
        </a:p>
      </dgm:t>
    </dgm:pt>
    <dgm:pt modelId="{2AA0A6DE-BFA7-43AA-9E5B-EAA9930FF185}" type="sibTrans" cxnId="{DF6AB3D4-C61D-442F-98B9-787E78E7793B}">
      <dgm:prSet/>
      <dgm:spPr/>
      <dgm:t>
        <a:bodyPr/>
        <a:lstStyle/>
        <a:p>
          <a:endParaRPr lang="ru-RU"/>
        </a:p>
      </dgm:t>
    </dgm:pt>
    <dgm:pt modelId="{163C12E5-48B5-476E-9FEF-15C228C0CB49}">
      <dgm:prSet custT="1"/>
      <dgm:spPr/>
      <dgm:t>
        <a:bodyPr/>
        <a:lstStyle/>
        <a:p>
          <a:r>
            <a:rPr lang="ru-RU" sz="1600" dirty="0" smtClean="0"/>
            <a:t>оперативная память</a:t>
          </a:r>
          <a:endParaRPr lang="ru-RU" sz="1600" dirty="0"/>
        </a:p>
      </dgm:t>
    </dgm:pt>
    <dgm:pt modelId="{D05D6A0B-A3CF-4E35-A44A-82D1FE9E1C7E}" type="parTrans" cxnId="{D9594B74-9466-4196-A111-5BEC18EB7016}">
      <dgm:prSet/>
      <dgm:spPr/>
      <dgm:t>
        <a:bodyPr/>
        <a:lstStyle/>
        <a:p>
          <a:endParaRPr lang="ru-RU"/>
        </a:p>
      </dgm:t>
    </dgm:pt>
    <dgm:pt modelId="{78B68E0E-9869-4492-9A62-66D2FCF7D62C}" type="sibTrans" cxnId="{D9594B74-9466-4196-A111-5BEC18EB7016}">
      <dgm:prSet/>
      <dgm:spPr/>
      <dgm:t>
        <a:bodyPr/>
        <a:lstStyle/>
        <a:p>
          <a:endParaRPr lang="ru-RU"/>
        </a:p>
      </dgm:t>
    </dgm:pt>
    <dgm:pt modelId="{FF0596A8-557A-4380-83C0-B34695EB0175}">
      <dgm:prSet/>
      <dgm:spPr/>
      <dgm:t>
        <a:bodyPr/>
        <a:lstStyle/>
        <a:p>
          <a:r>
            <a:rPr lang="ru-RU" dirty="0" smtClean="0"/>
            <a:t>произвольная регуляция деятельности</a:t>
          </a:r>
          <a:endParaRPr lang="ru-RU" dirty="0"/>
        </a:p>
      </dgm:t>
    </dgm:pt>
    <dgm:pt modelId="{E5F3EB48-091F-4D14-B10A-738A128CC47B}" type="parTrans" cxnId="{D5E52617-58FF-4106-B7FA-61E4C78B092B}">
      <dgm:prSet/>
      <dgm:spPr/>
      <dgm:t>
        <a:bodyPr/>
        <a:lstStyle/>
        <a:p>
          <a:endParaRPr lang="ru-RU"/>
        </a:p>
      </dgm:t>
    </dgm:pt>
    <dgm:pt modelId="{83ED2BDC-DFE3-40B2-854E-0703BC3746D4}" type="sibTrans" cxnId="{D5E52617-58FF-4106-B7FA-61E4C78B092B}">
      <dgm:prSet/>
      <dgm:spPr/>
      <dgm:t>
        <a:bodyPr/>
        <a:lstStyle/>
        <a:p>
          <a:endParaRPr lang="ru-RU"/>
        </a:p>
      </dgm:t>
    </dgm:pt>
    <dgm:pt modelId="{33065E9B-842E-438C-A2D7-E61840EC00B3}" type="pres">
      <dgm:prSet presAssocID="{7844F6AD-8FB8-45EB-843E-97CB212E576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179D404-56E0-4A67-8501-3C3F6E538191}" type="pres">
      <dgm:prSet presAssocID="{2717EEC8-678E-47C9-B8CC-74B9D0045EA4}" presName="linNode" presStyleCnt="0"/>
      <dgm:spPr/>
    </dgm:pt>
    <dgm:pt modelId="{9C7A3DE2-6F6D-4E23-AEE6-3CED0C2AD926}" type="pres">
      <dgm:prSet presAssocID="{2717EEC8-678E-47C9-B8CC-74B9D0045EA4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66A40F-1CFC-46B0-8851-E6632C29B03C}" type="pres">
      <dgm:prSet presAssocID="{2717EEC8-678E-47C9-B8CC-74B9D0045EA4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A8F843-2BFF-4573-857B-1297023AF627}" type="pres">
      <dgm:prSet presAssocID="{BB7A239C-FABE-4B26-8E34-2CBE53C2B55D}" presName="sp" presStyleCnt="0"/>
      <dgm:spPr/>
    </dgm:pt>
    <dgm:pt modelId="{7A2E8C5C-137C-4A5C-8651-6C0FDA259500}" type="pres">
      <dgm:prSet presAssocID="{ED314949-FE8A-4EE0-849E-F6C60D1CCEB9}" presName="linNode" presStyleCnt="0"/>
      <dgm:spPr/>
    </dgm:pt>
    <dgm:pt modelId="{D7983BEA-5121-4426-9C10-7C77DBC6696C}" type="pres">
      <dgm:prSet presAssocID="{ED314949-FE8A-4EE0-849E-F6C60D1CCEB9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44878F-2671-4498-B70E-369ADA8C4704}" type="pres">
      <dgm:prSet presAssocID="{ED314949-FE8A-4EE0-849E-F6C60D1CCEB9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9FA4A6-3376-4ED5-BDC1-4B28129DDDFF}" type="pres">
      <dgm:prSet presAssocID="{6F78F72C-89EE-4E8E-9A8D-D0367055E96F}" presName="sp" presStyleCnt="0"/>
      <dgm:spPr/>
    </dgm:pt>
    <dgm:pt modelId="{2D95DA0B-BF28-49EF-9A82-219374C98A5E}" type="pres">
      <dgm:prSet presAssocID="{36AD99BF-82F1-4B6A-B941-0A6718BE5072}" presName="linNode" presStyleCnt="0"/>
      <dgm:spPr/>
    </dgm:pt>
    <dgm:pt modelId="{BF80C1C1-7177-4E22-8EF0-81051EBE47E4}" type="pres">
      <dgm:prSet presAssocID="{36AD99BF-82F1-4B6A-B941-0A6718BE5072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8FB390-DF33-4356-9A21-6412F56168B6}" type="pres">
      <dgm:prSet presAssocID="{36AD99BF-82F1-4B6A-B941-0A6718BE5072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F9E5493-0E71-444C-8E30-84AF7EC9209E}" type="presOf" srcId="{ED314949-FE8A-4EE0-849E-F6C60D1CCEB9}" destId="{D7983BEA-5121-4426-9C10-7C77DBC6696C}" srcOrd="0" destOrd="0" presId="urn:microsoft.com/office/officeart/2005/8/layout/vList5"/>
    <dgm:cxn modelId="{753FBE44-B1F9-4B92-9A99-8D388F294496}" type="presOf" srcId="{4ABFC366-83E2-4580-9609-834C32CA3FCF}" destId="{0C66A40F-1CFC-46B0-8851-E6632C29B03C}" srcOrd="0" destOrd="3" presId="urn:microsoft.com/office/officeart/2005/8/layout/vList5"/>
    <dgm:cxn modelId="{3D2A8753-C399-4B56-85AE-D632AB259735}" srcId="{36AD99BF-82F1-4B6A-B941-0A6718BE5072}" destId="{946D9A52-8AC5-4A99-B13A-0D9E06D6024C}" srcOrd="0" destOrd="0" parTransId="{E58A02E7-B4B4-420B-A497-EC85C7931C69}" sibTransId="{9C0FDACF-FACC-47B8-AC26-DFE525333A13}"/>
    <dgm:cxn modelId="{D29BF7AF-E974-4AC6-833A-D04C8642DD51}" srcId="{2717EEC8-678E-47C9-B8CC-74B9D0045EA4}" destId="{B9A6C214-C212-4112-9889-68878DFA7EB1}" srcOrd="4" destOrd="0" parTransId="{30E9F036-132C-4EEF-A3A4-E0FAF29E3031}" sibTransId="{CD546674-4B7E-4A67-8F6B-1F4BC74B42CA}"/>
    <dgm:cxn modelId="{C8052D51-AE02-4E39-AC65-9E89AF3FA213}" type="presOf" srcId="{946D9A52-8AC5-4A99-B13A-0D9E06D6024C}" destId="{658FB390-DF33-4356-9A21-6412F56168B6}" srcOrd="0" destOrd="0" presId="urn:microsoft.com/office/officeart/2005/8/layout/vList5"/>
    <dgm:cxn modelId="{14201B82-4A7F-41FA-B123-EEC625FAD61A}" type="presOf" srcId="{9AC4E038-AF85-4816-A54C-33DCC79FBC49}" destId="{0C66A40F-1CFC-46B0-8851-E6632C29B03C}" srcOrd="0" destOrd="2" presId="urn:microsoft.com/office/officeart/2005/8/layout/vList5"/>
    <dgm:cxn modelId="{D5E52617-58FF-4106-B7FA-61E4C78B092B}" srcId="{36AD99BF-82F1-4B6A-B941-0A6718BE5072}" destId="{FF0596A8-557A-4380-83C0-B34695EB0175}" srcOrd="1" destOrd="0" parTransId="{E5F3EB48-091F-4D14-B10A-738A128CC47B}" sibTransId="{83ED2BDC-DFE3-40B2-854E-0703BC3746D4}"/>
    <dgm:cxn modelId="{D5279EE3-C668-42CC-A6AE-155A521E66C2}" srcId="{2717EEC8-678E-47C9-B8CC-74B9D0045EA4}" destId="{DF0AB266-AA2C-4DF3-BA09-7C6D5FA6A9DC}" srcOrd="0" destOrd="0" parTransId="{C65CB702-796B-4FA6-9F2E-6F30C2C165F6}" sibTransId="{A2D458B5-373F-4B87-8628-128BEAC4CFBD}"/>
    <dgm:cxn modelId="{E948EC31-2A1D-40E8-9163-E48C1051C416}" type="presOf" srcId="{B9A6C214-C212-4112-9889-68878DFA7EB1}" destId="{0C66A40F-1CFC-46B0-8851-E6632C29B03C}" srcOrd="0" destOrd="4" presId="urn:microsoft.com/office/officeart/2005/8/layout/vList5"/>
    <dgm:cxn modelId="{DF6AB3D4-C61D-442F-98B9-787E78E7793B}" srcId="{ED314949-FE8A-4EE0-849E-F6C60D1CCEB9}" destId="{3BA7C92C-A3CC-48BA-93A2-BB90C046ED71}" srcOrd="3" destOrd="0" parTransId="{0E1BAB5E-507D-4D50-B19D-45E67A1EC83F}" sibTransId="{2AA0A6DE-BFA7-43AA-9E5B-EAA9930FF185}"/>
    <dgm:cxn modelId="{A5DE7C48-1CD6-4F76-AE14-3FDEBDF0E40C}" type="presOf" srcId="{36AD99BF-82F1-4B6A-B941-0A6718BE5072}" destId="{BF80C1C1-7177-4E22-8EF0-81051EBE47E4}" srcOrd="0" destOrd="0" presId="urn:microsoft.com/office/officeart/2005/8/layout/vList5"/>
    <dgm:cxn modelId="{BA389BDA-CDBE-4701-8CA4-0A490F8D54C8}" type="presOf" srcId="{DF0AB266-AA2C-4DF3-BA09-7C6D5FA6A9DC}" destId="{0C66A40F-1CFC-46B0-8851-E6632C29B03C}" srcOrd="0" destOrd="0" presId="urn:microsoft.com/office/officeart/2005/8/layout/vList5"/>
    <dgm:cxn modelId="{18CE0DEC-9338-48E0-A396-8005EC347B47}" srcId="{2717EEC8-678E-47C9-B8CC-74B9D0045EA4}" destId="{5AEF8CF4-179E-452F-8214-1012106E9FDB}" srcOrd="6" destOrd="0" parTransId="{4F641BEE-3857-41BC-97BC-FA11CE61F795}" sibTransId="{2FF0D4D7-F7BD-47D6-B7E3-2BA69BD996E9}"/>
    <dgm:cxn modelId="{6BDCC595-81B0-4E2E-9FD4-03BCBB0F86D2}" type="presOf" srcId="{163C12E5-48B5-476E-9FEF-15C228C0CB49}" destId="{7644878F-2671-4498-B70E-369ADA8C4704}" srcOrd="0" destOrd="4" presId="urn:microsoft.com/office/officeart/2005/8/layout/vList5"/>
    <dgm:cxn modelId="{51AAA01C-6917-42DF-8217-930845D7E705}" type="presOf" srcId="{7844F6AD-8FB8-45EB-843E-97CB212E5766}" destId="{33065E9B-842E-438C-A2D7-E61840EC00B3}" srcOrd="0" destOrd="0" presId="urn:microsoft.com/office/officeart/2005/8/layout/vList5"/>
    <dgm:cxn modelId="{FC17E0AF-2C45-4FE0-8B70-F007CFDE6000}" type="presOf" srcId="{47F60F28-8625-4809-84F9-7AE930DDD5D2}" destId="{7644878F-2671-4498-B70E-369ADA8C4704}" srcOrd="0" destOrd="0" presId="urn:microsoft.com/office/officeart/2005/8/layout/vList5"/>
    <dgm:cxn modelId="{1B3C6B4E-369F-424A-A0D7-07D2650248DC}" srcId="{2717EEC8-678E-47C9-B8CC-74B9D0045EA4}" destId="{8A23CCE0-ED99-4E0E-B6F1-9A04A06D0B92}" srcOrd="1" destOrd="0" parTransId="{65691D99-43FD-4F3B-9F5E-B529E2781A5A}" sibTransId="{AC1FA3D0-8F02-4984-9F74-5306103533FB}"/>
    <dgm:cxn modelId="{30C1F979-A00B-4F2A-96EA-03F9040831EB}" srcId="{2717EEC8-678E-47C9-B8CC-74B9D0045EA4}" destId="{FB539575-22EE-459B-A1AF-E504BF0AC5AF}" srcOrd="5" destOrd="0" parTransId="{046235DA-495C-4904-A171-99B36A5F110C}" sibTransId="{F49ED5BD-5631-4987-AAF3-39017BC3AB8E}"/>
    <dgm:cxn modelId="{D8FF60EB-8A14-48CE-A2AB-F7C15B492AE4}" type="presOf" srcId="{FB539575-22EE-459B-A1AF-E504BF0AC5AF}" destId="{0C66A40F-1CFC-46B0-8851-E6632C29B03C}" srcOrd="0" destOrd="5" presId="urn:microsoft.com/office/officeart/2005/8/layout/vList5"/>
    <dgm:cxn modelId="{8AB86A0F-B3BA-435F-B9C5-CB4EA6312D56}" type="presOf" srcId="{3BA7C92C-A3CC-48BA-93A2-BB90C046ED71}" destId="{7644878F-2671-4498-B70E-369ADA8C4704}" srcOrd="0" destOrd="3" presId="urn:microsoft.com/office/officeart/2005/8/layout/vList5"/>
    <dgm:cxn modelId="{D9594B74-9466-4196-A111-5BEC18EB7016}" srcId="{ED314949-FE8A-4EE0-849E-F6C60D1CCEB9}" destId="{163C12E5-48B5-476E-9FEF-15C228C0CB49}" srcOrd="4" destOrd="0" parTransId="{D05D6A0B-A3CF-4E35-A44A-82D1FE9E1C7E}" sibTransId="{78B68E0E-9869-4492-9A62-66D2FCF7D62C}"/>
    <dgm:cxn modelId="{F0A99ABF-9B7E-4EC7-866E-81AAF250D47B}" type="presOf" srcId="{5AEF8CF4-179E-452F-8214-1012106E9FDB}" destId="{0C66A40F-1CFC-46B0-8851-E6632C29B03C}" srcOrd="0" destOrd="6" presId="urn:microsoft.com/office/officeart/2005/8/layout/vList5"/>
    <dgm:cxn modelId="{82425EF5-978B-460B-9EFB-7A40803AE161}" srcId="{7844F6AD-8FB8-45EB-843E-97CB212E5766}" destId="{2717EEC8-678E-47C9-B8CC-74B9D0045EA4}" srcOrd="0" destOrd="0" parTransId="{00F4CEAC-1C95-4295-BD8B-946A847C714B}" sibTransId="{BB7A239C-FABE-4B26-8E34-2CBE53C2B55D}"/>
    <dgm:cxn modelId="{7D28CFF1-F5A9-4C0D-BFCD-68192CAFF55A}" type="presOf" srcId="{7B912E3A-53F1-41ED-AB44-49B26A36F6FC}" destId="{7644878F-2671-4498-B70E-369ADA8C4704}" srcOrd="0" destOrd="2" presId="urn:microsoft.com/office/officeart/2005/8/layout/vList5"/>
    <dgm:cxn modelId="{2369E379-0436-4584-9980-37B79BB6C8F2}" srcId="{2717EEC8-678E-47C9-B8CC-74B9D0045EA4}" destId="{4ABFC366-83E2-4580-9609-834C32CA3FCF}" srcOrd="3" destOrd="0" parTransId="{3B6030AA-CE7B-4666-AA85-E494D9B36E99}" sibTransId="{77BC0BB3-9146-4B75-ACD8-64083E573C65}"/>
    <dgm:cxn modelId="{B05C8C02-0358-48B7-87F2-15A8C97E809F}" srcId="{ED314949-FE8A-4EE0-849E-F6C60D1CCEB9}" destId="{4B49EF85-E25F-48EC-B746-A570945AC171}" srcOrd="1" destOrd="0" parTransId="{EF4CB4B2-31DA-4F4C-BB3D-DBD8F9DB84E2}" sibTransId="{B95ED9C0-447E-48B3-A5D2-A1BE9F843BD6}"/>
    <dgm:cxn modelId="{3D6D29D5-920A-42A6-9569-FAC7BA09447B}" type="presOf" srcId="{8A23CCE0-ED99-4E0E-B6F1-9A04A06D0B92}" destId="{0C66A40F-1CFC-46B0-8851-E6632C29B03C}" srcOrd="0" destOrd="1" presId="urn:microsoft.com/office/officeart/2005/8/layout/vList5"/>
    <dgm:cxn modelId="{03B45B2F-30D8-407C-838D-CFCB6055F411}" srcId="{7844F6AD-8FB8-45EB-843E-97CB212E5766}" destId="{36AD99BF-82F1-4B6A-B941-0A6718BE5072}" srcOrd="2" destOrd="0" parTransId="{FDF29EC3-34FE-4533-A6BD-D6DA329E2677}" sibTransId="{C4A60643-54AD-4C55-9769-477F6679ABF6}"/>
    <dgm:cxn modelId="{A2B308C8-2F12-41E6-8FAA-4AC5D0CB1888}" type="presOf" srcId="{4B49EF85-E25F-48EC-B746-A570945AC171}" destId="{7644878F-2671-4498-B70E-369ADA8C4704}" srcOrd="0" destOrd="1" presId="urn:microsoft.com/office/officeart/2005/8/layout/vList5"/>
    <dgm:cxn modelId="{ECEEF809-59B7-426C-9921-4E422DF508BD}" srcId="{ED314949-FE8A-4EE0-849E-F6C60D1CCEB9}" destId="{47F60F28-8625-4809-84F9-7AE930DDD5D2}" srcOrd="0" destOrd="0" parTransId="{C182186C-B21C-460D-8E9A-8924079A5EA6}" sibTransId="{83D5B2DE-AF59-421E-B6DB-3F51298302FA}"/>
    <dgm:cxn modelId="{3999FD37-736A-434D-8456-57A44541FF79}" type="presOf" srcId="{FF0596A8-557A-4380-83C0-B34695EB0175}" destId="{658FB390-DF33-4356-9A21-6412F56168B6}" srcOrd="0" destOrd="1" presId="urn:microsoft.com/office/officeart/2005/8/layout/vList5"/>
    <dgm:cxn modelId="{09D3D98F-30F7-4B0C-B6D4-ADD54211A969}" srcId="{ED314949-FE8A-4EE0-849E-F6C60D1CCEB9}" destId="{7B912E3A-53F1-41ED-AB44-49B26A36F6FC}" srcOrd="2" destOrd="0" parTransId="{4DDB0E92-A733-48D5-9159-8C9D4AA724C6}" sibTransId="{3B66E624-A1BF-4965-85F5-FDA853044363}"/>
    <dgm:cxn modelId="{4D6FFE5E-F586-4A65-9589-F39F6F2C019D}" srcId="{2717EEC8-678E-47C9-B8CC-74B9D0045EA4}" destId="{9AC4E038-AF85-4816-A54C-33DCC79FBC49}" srcOrd="2" destOrd="0" parTransId="{E4874B0D-18B0-4983-AE34-A8F2D2AEAF71}" sibTransId="{2D1319D2-D229-4544-A517-880561E3D40F}"/>
    <dgm:cxn modelId="{19BFC3F2-47E6-4A45-8422-7B5C0263AA34}" srcId="{7844F6AD-8FB8-45EB-843E-97CB212E5766}" destId="{ED314949-FE8A-4EE0-849E-F6C60D1CCEB9}" srcOrd="1" destOrd="0" parTransId="{0BDDEBB5-3884-4B8F-A094-12F62616BBE0}" sibTransId="{6F78F72C-89EE-4E8E-9A8D-D0367055E96F}"/>
    <dgm:cxn modelId="{815FC771-0CEF-49CA-8F05-66E2A963C986}" type="presOf" srcId="{2717EEC8-678E-47C9-B8CC-74B9D0045EA4}" destId="{9C7A3DE2-6F6D-4E23-AEE6-3CED0C2AD926}" srcOrd="0" destOrd="0" presId="urn:microsoft.com/office/officeart/2005/8/layout/vList5"/>
    <dgm:cxn modelId="{64B617FB-72D6-42B7-9644-DB2C2F95DAFE}" type="presParOf" srcId="{33065E9B-842E-438C-A2D7-E61840EC00B3}" destId="{4179D404-56E0-4A67-8501-3C3F6E538191}" srcOrd="0" destOrd="0" presId="urn:microsoft.com/office/officeart/2005/8/layout/vList5"/>
    <dgm:cxn modelId="{1C76D4AF-02BD-4F2E-94AB-98BB194D07D9}" type="presParOf" srcId="{4179D404-56E0-4A67-8501-3C3F6E538191}" destId="{9C7A3DE2-6F6D-4E23-AEE6-3CED0C2AD926}" srcOrd="0" destOrd="0" presId="urn:microsoft.com/office/officeart/2005/8/layout/vList5"/>
    <dgm:cxn modelId="{87D73308-F851-4C97-9682-17884B2895BD}" type="presParOf" srcId="{4179D404-56E0-4A67-8501-3C3F6E538191}" destId="{0C66A40F-1CFC-46B0-8851-E6632C29B03C}" srcOrd="1" destOrd="0" presId="urn:microsoft.com/office/officeart/2005/8/layout/vList5"/>
    <dgm:cxn modelId="{F2D25CF1-21D2-41D8-971F-EAD20E864CEA}" type="presParOf" srcId="{33065E9B-842E-438C-A2D7-E61840EC00B3}" destId="{3CA8F843-2BFF-4573-857B-1297023AF627}" srcOrd="1" destOrd="0" presId="urn:microsoft.com/office/officeart/2005/8/layout/vList5"/>
    <dgm:cxn modelId="{24314BBC-F74E-4E49-99F3-39635099A068}" type="presParOf" srcId="{33065E9B-842E-438C-A2D7-E61840EC00B3}" destId="{7A2E8C5C-137C-4A5C-8651-6C0FDA259500}" srcOrd="2" destOrd="0" presId="urn:microsoft.com/office/officeart/2005/8/layout/vList5"/>
    <dgm:cxn modelId="{C42E8475-4B8E-42C4-B12D-83F1C672D976}" type="presParOf" srcId="{7A2E8C5C-137C-4A5C-8651-6C0FDA259500}" destId="{D7983BEA-5121-4426-9C10-7C77DBC6696C}" srcOrd="0" destOrd="0" presId="urn:microsoft.com/office/officeart/2005/8/layout/vList5"/>
    <dgm:cxn modelId="{D44A0B4E-6E33-4C45-A331-53311C46A0CD}" type="presParOf" srcId="{7A2E8C5C-137C-4A5C-8651-6C0FDA259500}" destId="{7644878F-2671-4498-B70E-369ADA8C4704}" srcOrd="1" destOrd="0" presId="urn:microsoft.com/office/officeart/2005/8/layout/vList5"/>
    <dgm:cxn modelId="{F5995750-971F-4961-842E-73CCAFA5D69D}" type="presParOf" srcId="{33065E9B-842E-438C-A2D7-E61840EC00B3}" destId="{789FA4A6-3376-4ED5-BDC1-4B28129DDDFF}" srcOrd="3" destOrd="0" presId="urn:microsoft.com/office/officeart/2005/8/layout/vList5"/>
    <dgm:cxn modelId="{6F8D1757-99EE-435E-9E4D-F0B01548BB87}" type="presParOf" srcId="{33065E9B-842E-438C-A2D7-E61840EC00B3}" destId="{2D95DA0B-BF28-49EF-9A82-219374C98A5E}" srcOrd="4" destOrd="0" presId="urn:microsoft.com/office/officeart/2005/8/layout/vList5"/>
    <dgm:cxn modelId="{C4EC12B3-7601-4EBB-A1FF-56F2299F3573}" type="presParOf" srcId="{2D95DA0B-BF28-49EF-9A82-219374C98A5E}" destId="{BF80C1C1-7177-4E22-8EF0-81051EBE47E4}" srcOrd="0" destOrd="0" presId="urn:microsoft.com/office/officeart/2005/8/layout/vList5"/>
    <dgm:cxn modelId="{AAFD738F-BFDA-4DAF-960D-9DB9CC599A4C}" type="presParOf" srcId="{2D95DA0B-BF28-49EF-9A82-219374C98A5E}" destId="{658FB390-DF33-4356-9A21-6412F56168B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C3A93D-FE70-4344-8902-8F579F9FBAE1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39EB607-0080-4CB6-8A8B-F67595BC0B36}">
      <dgm:prSet phldrT="[Текст]"/>
      <dgm:spPr/>
      <dgm:t>
        <a:bodyPr/>
        <a:lstStyle/>
        <a:p>
          <a:r>
            <a:rPr lang="ru-RU" dirty="0" smtClean="0"/>
            <a:t>Личностно-мотивационный блок  </a:t>
          </a:r>
          <a:endParaRPr lang="ru-RU" dirty="0"/>
        </a:p>
      </dgm:t>
    </dgm:pt>
    <dgm:pt modelId="{40BD935E-4D02-47F7-9A27-8AAA2C4E4F79}" type="parTrans" cxnId="{BED46D19-5053-44F4-9C4A-E8E62B34249B}">
      <dgm:prSet/>
      <dgm:spPr/>
      <dgm:t>
        <a:bodyPr/>
        <a:lstStyle/>
        <a:p>
          <a:endParaRPr lang="ru-RU"/>
        </a:p>
      </dgm:t>
    </dgm:pt>
    <dgm:pt modelId="{083CE8FB-6BC3-402B-8E1A-66131FFBB90C}" type="sibTrans" cxnId="{BED46D19-5053-44F4-9C4A-E8E62B34249B}">
      <dgm:prSet/>
      <dgm:spPr/>
      <dgm:t>
        <a:bodyPr/>
        <a:lstStyle/>
        <a:p>
          <a:endParaRPr lang="ru-RU"/>
        </a:p>
      </dgm:t>
    </dgm:pt>
    <dgm:pt modelId="{DA8AF2EE-A147-4A13-B7B4-EA4C78D88443}">
      <dgm:prSet phldrT="[Текст]" custT="1"/>
      <dgm:spPr/>
      <dgm:t>
        <a:bodyPr/>
        <a:lstStyle/>
        <a:p>
          <a:r>
            <a:rPr lang="ru-RU" sz="2400" b="1" i="1" dirty="0" smtClean="0"/>
            <a:t>Учебно-важное качество </a:t>
          </a:r>
          <a:endParaRPr lang="ru-RU" sz="2400" b="1" i="1" dirty="0"/>
        </a:p>
      </dgm:t>
    </dgm:pt>
    <dgm:pt modelId="{1E236052-1BB0-4818-87A2-BC8E5B687A54}" type="parTrans" cxnId="{99A84E58-7F38-4DDA-B11F-F28D295D92F8}">
      <dgm:prSet/>
      <dgm:spPr/>
      <dgm:t>
        <a:bodyPr/>
        <a:lstStyle/>
        <a:p>
          <a:endParaRPr lang="ru-RU"/>
        </a:p>
      </dgm:t>
    </dgm:pt>
    <dgm:pt modelId="{C42C4421-8114-41B7-9517-7F14E97E24C1}" type="sibTrans" cxnId="{99A84E58-7F38-4DDA-B11F-F28D295D92F8}">
      <dgm:prSet/>
      <dgm:spPr/>
      <dgm:t>
        <a:bodyPr/>
        <a:lstStyle/>
        <a:p>
          <a:endParaRPr lang="ru-RU"/>
        </a:p>
      </dgm:t>
    </dgm:pt>
    <dgm:pt modelId="{FA52EFE2-5CFD-4398-946E-B034A1889B3C}">
      <dgm:prSet phldrT="[Текст]" custT="1"/>
      <dgm:spPr/>
      <dgm:t>
        <a:bodyPr/>
        <a:lstStyle/>
        <a:p>
          <a:r>
            <a:rPr lang="ru-RU" sz="2400" dirty="0" smtClean="0"/>
            <a:t>Мотивы учения </a:t>
          </a:r>
          <a:endParaRPr lang="ru-RU" sz="2400" dirty="0"/>
        </a:p>
      </dgm:t>
    </dgm:pt>
    <dgm:pt modelId="{73192637-ABAB-40B8-BB6F-21A90ACCC644}" type="parTrans" cxnId="{868721A1-5A7B-40D5-B5B8-E9B4F62697F7}">
      <dgm:prSet/>
      <dgm:spPr/>
      <dgm:t>
        <a:bodyPr/>
        <a:lstStyle/>
        <a:p>
          <a:endParaRPr lang="ru-RU"/>
        </a:p>
      </dgm:t>
    </dgm:pt>
    <dgm:pt modelId="{A5F1D030-D661-4DF5-98F0-6ABE02DBDD0A}" type="sibTrans" cxnId="{868721A1-5A7B-40D5-B5B8-E9B4F62697F7}">
      <dgm:prSet/>
      <dgm:spPr/>
      <dgm:t>
        <a:bodyPr/>
        <a:lstStyle/>
        <a:p>
          <a:endParaRPr lang="ru-RU"/>
        </a:p>
      </dgm:t>
    </dgm:pt>
    <dgm:pt modelId="{6C3348EE-CAA4-4A29-8514-E99DFDB62A28}">
      <dgm:prSet phldrT="[Текст]" custT="1"/>
      <dgm:spPr/>
      <dgm:t>
        <a:bodyPr/>
        <a:lstStyle/>
        <a:p>
          <a:r>
            <a:rPr lang="ru-RU" sz="2400" dirty="0" smtClean="0"/>
            <a:t>Мотивы чтения</a:t>
          </a:r>
          <a:endParaRPr lang="ru-RU" sz="2400" dirty="0"/>
        </a:p>
      </dgm:t>
    </dgm:pt>
    <dgm:pt modelId="{5156E124-303F-42C6-B17A-983103756559}" type="parTrans" cxnId="{3070797D-80E6-4EE7-84BA-B52D9DE74F00}">
      <dgm:prSet/>
      <dgm:spPr/>
      <dgm:t>
        <a:bodyPr/>
        <a:lstStyle/>
        <a:p>
          <a:endParaRPr lang="ru-RU"/>
        </a:p>
      </dgm:t>
    </dgm:pt>
    <dgm:pt modelId="{DDE3EF54-A533-40C7-9086-D722D472CA27}" type="sibTrans" cxnId="{3070797D-80E6-4EE7-84BA-B52D9DE74F00}">
      <dgm:prSet/>
      <dgm:spPr/>
      <dgm:t>
        <a:bodyPr/>
        <a:lstStyle/>
        <a:p>
          <a:endParaRPr lang="ru-RU"/>
        </a:p>
      </dgm:t>
    </dgm:pt>
    <dgm:pt modelId="{4F0203F7-A350-4BF6-A97E-D5B2C2742205}">
      <dgm:prSet phldrT="[Текст]" custT="1"/>
      <dgm:spPr/>
      <dgm:t>
        <a:bodyPr/>
        <a:lstStyle/>
        <a:p>
          <a:r>
            <a:rPr lang="ru-RU" sz="2000" b="1" i="1" dirty="0" smtClean="0"/>
            <a:t>Метод диагностики </a:t>
          </a:r>
          <a:endParaRPr lang="ru-RU" sz="2000" b="1" i="1" dirty="0"/>
        </a:p>
      </dgm:t>
    </dgm:pt>
    <dgm:pt modelId="{8500E088-461F-459E-8553-9FDF645C6AB1}" type="parTrans" cxnId="{A39DA429-4C9D-4E60-AA20-62BDD3DA6D35}">
      <dgm:prSet/>
      <dgm:spPr/>
      <dgm:t>
        <a:bodyPr/>
        <a:lstStyle/>
        <a:p>
          <a:endParaRPr lang="ru-RU"/>
        </a:p>
      </dgm:t>
    </dgm:pt>
    <dgm:pt modelId="{18910DD3-95DE-4873-B80C-AC3D07F6D620}" type="sibTrans" cxnId="{A39DA429-4C9D-4E60-AA20-62BDD3DA6D35}">
      <dgm:prSet/>
      <dgm:spPr/>
      <dgm:t>
        <a:bodyPr/>
        <a:lstStyle/>
        <a:p>
          <a:endParaRPr lang="ru-RU"/>
        </a:p>
      </dgm:t>
    </dgm:pt>
    <dgm:pt modelId="{3B315593-4427-4DFE-8976-F4128675912B}">
      <dgm:prSet phldrT="[Текст]" custT="1"/>
      <dgm:spPr/>
      <dgm:t>
        <a:bodyPr/>
        <a:lstStyle/>
        <a:p>
          <a:r>
            <a:rPr lang="ru-RU" sz="2000" dirty="0" smtClean="0"/>
            <a:t>«Ранжирование мотивов учения» (Н.В. </a:t>
          </a:r>
          <a:r>
            <a:rPr lang="ru-RU" sz="2000" dirty="0" err="1" smtClean="0"/>
            <a:t>Нижегородцева</a:t>
          </a:r>
          <a:r>
            <a:rPr lang="ru-RU" sz="2000" dirty="0" smtClean="0"/>
            <a:t>) </a:t>
          </a:r>
          <a:endParaRPr lang="ru-RU" sz="2000" dirty="0"/>
        </a:p>
      </dgm:t>
    </dgm:pt>
    <dgm:pt modelId="{886E9663-DAA8-4697-BADF-B8D40FCFCBCA}" type="parTrans" cxnId="{AA1A233A-D6F1-401E-8A07-0C7CE0F5A25F}">
      <dgm:prSet/>
      <dgm:spPr/>
      <dgm:t>
        <a:bodyPr/>
        <a:lstStyle/>
        <a:p>
          <a:endParaRPr lang="ru-RU"/>
        </a:p>
      </dgm:t>
    </dgm:pt>
    <dgm:pt modelId="{6C63CCA3-9D2A-4B7F-A25A-ED08D6F7F7BC}" type="sibTrans" cxnId="{AA1A233A-D6F1-401E-8A07-0C7CE0F5A25F}">
      <dgm:prSet/>
      <dgm:spPr/>
      <dgm:t>
        <a:bodyPr/>
        <a:lstStyle/>
        <a:p>
          <a:endParaRPr lang="ru-RU"/>
        </a:p>
      </dgm:t>
    </dgm:pt>
    <dgm:pt modelId="{549E555C-48FB-443D-8F7F-A7772B45097D}">
      <dgm:prSet phldrT="[Текст]" custT="1"/>
      <dgm:spPr/>
      <dgm:t>
        <a:bodyPr/>
        <a:lstStyle/>
        <a:p>
          <a:r>
            <a:rPr lang="ru-RU" sz="2000" dirty="0" smtClean="0"/>
            <a:t>«Ранжирование учебных предметов» (Т.В. </a:t>
          </a:r>
          <a:r>
            <a:rPr lang="ru-RU" sz="2000" dirty="0" err="1" smtClean="0"/>
            <a:t>Атрохова</a:t>
          </a:r>
          <a:r>
            <a:rPr lang="ru-RU" sz="2000" dirty="0" smtClean="0"/>
            <a:t>) </a:t>
          </a:r>
          <a:endParaRPr lang="ru-RU" sz="2000" dirty="0"/>
        </a:p>
      </dgm:t>
    </dgm:pt>
    <dgm:pt modelId="{98F9C8C4-F4FC-443B-9823-21A5A3D074AF}" type="parTrans" cxnId="{A7F14C83-D8C5-4703-BAFC-98D77E733528}">
      <dgm:prSet/>
      <dgm:spPr/>
      <dgm:t>
        <a:bodyPr/>
        <a:lstStyle/>
        <a:p>
          <a:endParaRPr lang="ru-RU"/>
        </a:p>
      </dgm:t>
    </dgm:pt>
    <dgm:pt modelId="{EFEDCF1B-9D20-468A-A474-6D0EEF743F10}" type="sibTrans" cxnId="{A7F14C83-D8C5-4703-BAFC-98D77E733528}">
      <dgm:prSet/>
      <dgm:spPr/>
      <dgm:t>
        <a:bodyPr/>
        <a:lstStyle/>
        <a:p>
          <a:endParaRPr lang="ru-RU"/>
        </a:p>
      </dgm:t>
    </dgm:pt>
    <dgm:pt modelId="{54391311-6E92-447A-AA84-2DB28531D30C}" type="pres">
      <dgm:prSet presAssocID="{47C3A93D-FE70-4344-8902-8F579F9FBAE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A7189A3-3886-4411-B6B7-C0C716C28F6D}" type="pres">
      <dgm:prSet presAssocID="{F39EB607-0080-4CB6-8A8B-F67595BC0B3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8A8105-EB1C-4897-AC34-42CC7DE182A0}" type="pres">
      <dgm:prSet presAssocID="{083CE8FB-6BC3-402B-8E1A-66131FFBB90C}" presName="sibTrans" presStyleCnt="0"/>
      <dgm:spPr/>
    </dgm:pt>
    <dgm:pt modelId="{3807D4D9-D2D4-42E2-8D9B-60E450C247BE}" type="pres">
      <dgm:prSet presAssocID="{DA8AF2EE-A147-4A13-B7B4-EA4C78D8844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7ACB2F-B172-42D5-B2D5-D5BFA740ECBA}" type="pres">
      <dgm:prSet presAssocID="{C42C4421-8114-41B7-9517-7F14E97E24C1}" presName="sibTrans" presStyleCnt="0"/>
      <dgm:spPr/>
    </dgm:pt>
    <dgm:pt modelId="{28362E2A-8DD3-49F2-86E4-BF149B3308E9}" type="pres">
      <dgm:prSet presAssocID="{4F0203F7-A350-4BF6-A97E-D5B2C274220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508420E-C0A5-498B-BDD0-72408421D2F5}" type="presOf" srcId="{FA52EFE2-5CFD-4398-946E-B034A1889B3C}" destId="{3807D4D9-D2D4-42E2-8D9B-60E450C247BE}" srcOrd="0" destOrd="1" presId="urn:microsoft.com/office/officeart/2005/8/layout/hList6"/>
    <dgm:cxn modelId="{39D3567A-2BDB-46F9-850E-CE5C343DC741}" type="presOf" srcId="{3B315593-4427-4DFE-8976-F4128675912B}" destId="{28362E2A-8DD3-49F2-86E4-BF149B3308E9}" srcOrd="0" destOrd="1" presId="urn:microsoft.com/office/officeart/2005/8/layout/hList6"/>
    <dgm:cxn modelId="{4F0AE1D4-D9BF-47B1-907F-9A0DA8566FBB}" type="presOf" srcId="{549E555C-48FB-443D-8F7F-A7772B45097D}" destId="{28362E2A-8DD3-49F2-86E4-BF149B3308E9}" srcOrd="0" destOrd="2" presId="urn:microsoft.com/office/officeart/2005/8/layout/hList6"/>
    <dgm:cxn modelId="{76F3C545-5AC7-4CBD-821D-6BC28AB7B43D}" type="presOf" srcId="{4F0203F7-A350-4BF6-A97E-D5B2C2742205}" destId="{28362E2A-8DD3-49F2-86E4-BF149B3308E9}" srcOrd="0" destOrd="0" presId="urn:microsoft.com/office/officeart/2005/8/layout/hList6"/>
    <dgm:cxn modelId="{BED46D19-5053-44F4-9C4A-E8E62B34249B}" srcId="{47C3A93D-FE70-4344-8902-8F579F9FBAE1}" destId="{F39EB607-0080-4CB6-8A8B-F67595BC0B36}" srcOrd="0" destOrd="0" parTransId="{40BD935E-4D02-47F7-9A27-8AAA2C4E4F79}" sibTransId="{083CE8FB-6BC3-402B-8E1A-66131FFBB90C}"/>
    <dgm:cxn modelId="{99A84E58-7F38-4DDA-B11F-F28D295D92F8}" srcId="{47C3A93D-FE70-4344-8902-8F579F9FBAE1}" destId="{DA8AF2EE-A147-4A13-B7B4-EA4C78D88443}" srcOrd="1" destOrd="0" parTransId="{1E236052-1BB0-4818-87A2-BC8E5B687A54}" sibTransId="{C42C4421-8114-41B7-9517-7F14E97E24C1}"/>
    <dgm:cxn modelId="{3070797D-80E6-4EE7-84BA-B52D9DE74F00}" srcId="{DA8AF2EE-A147-4A13-B7B4-EA4C78D88443}" destId="{6C3348EE-CAA4-4A29-8514-E99DFDB62A28}" srcOrd="1" destOrd="0" parTransId="{5156E124-303F-42C6-B17A-983103756559}" sibTransId="{DDE3EF54-A533-40C7-9086-D722D472CA27}"/>
    <dgm:cxn modelId="{868721A1-5A7B-40D5-B5B8-E9B4F62697F7}" srcId="{DA8AF2EE-A147-4A13-B7B4-EA4C78D88443}" destId="{FA52EFE2-5CFD-4398-946E-B034A1889B3C}" srcOrd="0" destOrd="0" parTransId="{73192637-ABAB-40B8-BB6F-21A90ACCC644}" sibTransId="{A5F1D030-D661-4DF5-98F0-6ABE02DBDD0A}"/>
    <dgm:cxn modelId="{FB138998-CDE1-41BD-B869-079F8ED7E265}" type="presOf" srcId="{6C3348EE-CAA4-4A29-8514-E99DFDB62A28}" destId="{3807D4D9-D2D4-42E2-8D9B-60E450C247BE}" srcOrd="0" destOrd="2" presId="urn:microsoft.com/office/officeart/2005/8/layout/hList6"/>
    <dgm:cxn modelId="{B42AA746-458D-44A7-BC73-3A9367B515E5}" type="presOf" srcId="{47C3A93D-FE70-4344-8902-8F579F9FBAE1}" destId="{54391311-6E92-447A-AA84-2DB28531D30C}" srcOrd="0" destOrd="0" presId="urn:microsoft.com/office/officeart/2005/8/layout/hList6"/>
    <dgm:cxn modelId="{65356A0A-4793-4546-B5C8-5C64878F7F00}" type="presOf" srcId="{DA8AF2EE-A147-4A13-B7B4-EA4C78D88443}" destId="{3807D4D9-D2D4-42E2-8D9B-60E450C247BE}" srcOrd="0" destOrd="0" presId="urn:microsoft.com/office/officeart/2005/8/layout/hList6"/>
    <dgm:cxn modelId="{87D64D0A-2137-4FF5-9602-16B830216F3A}" type="presOf" srcId="{F39EB607-0080-4CB6-8A8B-F67595BC0B36}" destId="{6A7189A3-3886-4411-B6B7-C0C716C28F6D}" srcOrd="0" destOrd="0" presId="urn:microsoft.com/office/officeart/2005/8/layout/hList6"/>
    <dgm:cxn modelId="{AA1A233A-D6F1-401E-8A07-0C7CE0F5A25F}" srcId="{4F0203F7-A350-4BF6-A97E-D5B2C2742205}" destId="{3B315593-4427-4DFE-8976-F4128675912B}" srcOrd="0" destOrd="0" parTransId="{886E9663-DAA8-4697-BADF-B8D40FCFCBCA}" sibTransId="{6C63CCA3-9D2A-4B7F-A25A-ED08D6F7F7BC}"/>
    <dgm:cxn modelId="{A7F14C83-D8C5-4703-BAFC-98D77E733528}" srcId="{4F0203F7-A350-4BF6-A97E-D5B2C2742205}" destId="{549E555C-48FB-443D-8F7F-A7772B45097D}" srcOrd="1" destOrd="0" parTransId="{98F9C8C4-F4FC-443B-9823-21A5A3D074AF}" sibTransId="{EFEDCF1B-9D20-468A-A474-6D0EEF743F10}"/>
    <dgm:cxn modelId="{A39DA429-4C9D-4E60-AA20-62BDD3DA6D35}" srcId="{47C3A93D-FE70-4344-8902-8F579F9FBAE1}" destId="{4F0203F7-A350-4BF6-A97E-D5B2C2742205}" srcOrd="2" destOrd="0" parTransId="{8500E088-461F-459E-8553-9FDF645C6AB1}" sibTransId="{18910DD3-95DE-4873-B80C-AC3D07F6D620}"/>
    <dgm:cxn modelId="{4CC35464-BE28-4752-8F8F-9674B94DCA4E}" type="presParOf" srcId="{54391311-6E92-447A-AA84-2DB28531D30C}" destId="{6A7189A3-3886-4411-B6B7-C0C716C28F6D}" srcOrd="0" destOrd="0" presId="urn:microsoft.com/office/officeart/2005/8/layout/hList6"/>
    <dgm:cxn modelId="{4653415D-077A-406E-BFA0-5728FC4FA890}" type="presParOf" srcId="{54391311-6E92-447A-AA84-2DB28531D30C}" destId="{478A8105-EB1C-4897-AC34-42CC7DE182A0}" srcOrd="1" destOrd="0" presId="urn:microsoft.com/office/officeart/2005/8/layout/hList6"/>
    <dgm:cxn modelId="{31938ED7-245A-4F2B-BF27-75ADB4F20D6F}" type="presParOf" srcId="{54391311-6E92-447A-AA84-2DB28531D30C}" destId="{3807D4D9-D2D4-42E2-8D9B-60E450C247BE}" srcOrd="2" destOrd="0" presId="urn:microsoft.com/office/officeart/2005/8/layout/hList6"/>
    <dgm:cxn modelId="{3DBF94DC-4EC3-44B1-A751-7FD0B6391D20}" type="presParOf" srcId="{54391311-6E92-447A-AA84-2DB28531D30C}" destId="{B17ACB2F-B172-42D5-B2D5-D5BFA740ECBA}" srcOrd="3" destOrd="0" presId="urn:microsoft.com/office/officeart/2005/8/layout/hList6"/>
    <dgm:cxn modelId="{A2F93AC6-5DC9-427E-87B6-7240A59913E6}" type="presParOf" srcId="{54391311-6E92-447A-AA84-2DB28531D30C}" destId="{28362E2A-8DD3-49F2-86E4-BF149B3308E9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2D83566-0AB0-45B5-A3B7-CE38E215301D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2D3BEBF-013F-47AB-98A5-5AC66486788B}">
      <dgm:prSet phldrT="[Текст]"/>
      <dgm:spPr/>
      <dgm:t>
        <a:bodyPr/>
        <a:lstStyle/>
        <a:p>
          <a:r>
            <a:rPr lang="ru-RU" dirty="0" smtClean="0"/>
            <a:t>Принятие учебной задачи </a:t>
          </a:r>
          <a:endParaRPr lang="ru-RU" dirty="0"/>
        </a:p>
      </dgm:t>
    </dgm:pt>
    <dgm:pt modelId="{CD2EA8B3-DAE1-4B50-A5C1-46C461093803}" type="parTrans" cxnId="{715E9A8A-3318-4257-85D1-8C1BD994162C}">
      <dgm:prSet/>
      <dgm:spPr/>
      <dgm:t>
        <a:bodyPr/>
        <a:lstStyle/>
        <a:p>
          <a:endParaRPr lang="ru-RU"/>
        </a:p>
      </dgm:t>
    </dgm:pt>
    <dgm:pt modelId="{ECA180A3-BFCC-4C6B-B6E1-0449759DF03D}" type="sibTrans" cxnId="{715E9A8A-3318-4257-85D1-8C1BD994162C}">
      <dgm:prSet/>
      <dgm:spPr/>
      <dgm:t>
        <a:bodyPr/>
        <a:lstStyle/>
        <a:p>
          <a:endParaRPr lang="ru-RU"/>
        </a:p>
      </dgm:t>
    </dgm:pt>
    <dgm:pt modelId="{1CD1A5A2-E7BF-4812-9809-78FCDB82AF19}">
      <dgm:prSet phldrT="[Текст]" phldr="1"/>
      <dgm:spPr/>
      <dgm:t>
        <a:bodyPr/>
        <a:lstStyle/>
        <a:p>
          <a:endParaRPr lang="ru-RU"/>
        </a:p>
      </dgm:t>
    </dgm:pt>
    <dgm:pt modelId="{534CB5C5-BEEE-495B-8C29-1682C2372203}" type="parTrans" cxnId="{29CF7FBB-D24C-42AC-9DED-CF74875EA4AD}">
      <dgm:prSet/>
      <dgm:spPr/>
      <dgm:t>
        <a:bodyPr/>
        <a:lstStyle/>
        <a:p>
          <a:endParaRPr lang="ru-RU"/>
        </a:p>
      </dgm:t>
    </dgm:pt>
    <dgm:pt modelId="{68EEBC8D-8D2F-4DA0-A819-DE35C4D08258}" type="sibTrans" cxnId="{29CF7FBB-D24C-42AC-9DED-CF74875EA4AD}">
      <dgm:prSet/>
      <dgm:spPr/>
      <dgm:t>
        <a:bodyPr/>
        <a:lstStyle/>
        <a:p>
          <a:endParaRPr lang="ru-RU"/>
        </a:p>
      </dgm:t>
    </dgm:pt>
    <dgm:pt modelId="{5DEEDB4C-3B27-4B6D-A5D6-FCDF69D15CC6}">
      <dgm:prSet phldrT="[Текст]" phldr="1"/>
      <dgm:spPr/>
      <dgm:t>
        <a:bodyPr/>
        <a:lstStyle/>
        <a:p>
          <a:endParaRPr lang="ru-RU"/>
        </a:p>
      </dgm:t>
    </dgm:pt>
    <dgm:pt modelId="{750C0035-C04E-46BB-B5FE-E66BCE89E1B8}" type="parTrans" cxnId="{061BCEFC-493A-4350-A070-1A54EAA45E65}">
      <dgm:prSet/>
      <dgm:spPr/>
      <dgm:t>
        <a:bodyPr/>
        <a:lstStyle/>
        <a:p>
          <a:endParaRPr lang="ru-RU"/>
        </a:p>
      </dgm:t>
    </dgm:pt>
    <dgm:pt modelId="{9E1B6085-FDCA-4A83-BE6A-FF897943BDDB}" type="sibTrans" cxnId="{061BCEFC-493A-4350-A070-1A54EAA45E65}">
      <dgm:prSet/>
      <dgm:spPr/>
      <dgm:t>
        <a:bodyPr/>
        <a:lstStyle/>
        <a:p>
          <a:endParaRPr lang="ru-RU"/>
        </a:p>
      </dgm:t>
    </dgm:pt>
    <dgm:pt modelId="{0F4DC526-13C0-40D9-A87B-338BA51B02F1}">
      <dgm:prSet phldrT="[Текст]"/>
      <dgm:spPr/>
      <dgm:t>
        <a:bodyPr/>
        <a:lstStyle/>
        <a:p>
          <a:r>
            <a:rPr lang="ru-RU" b="1" i="1" dirty="0" smtClean="0"/>
            <a:t>Учебно-важное качество</a:t>
          </a:r>
          <a:endParaRPr lang="ru-RU" dirty="0"/>
        </a:p>
      </dgm:t>
    </dgm:pt>
    <dgm:pt modelId="{55B8B074-8F62-4B80-B86D-1E30AF891D56}" type="parTrans" cxnId="{56F2D358-BC8B-48D4-AFA1-B0E9E3CE9FE8}">
      <dgm:prSet/>
      <dgm:spPr/>
      <dgm:t>
        <a:bodyPr/>
        <a:lstStyle/>
        <a:p>
          <a:endParaRPr lang="ru-RU"/>
        </a:p>
      </dgm:t>
    </dgm:pt>
    <dgm:pt modelId="{1AD302BB-7EDC-4793-8ACB-287417AC2315}" type="sibTrans" cxnId="{56F2D358-BC8B-48D4-AFA1-B0E9E3CE9FE8}">
      <dgm:prSet/>
      <dgm:spPr/>
      <dgm:t>
        <a:bodyPr/>
        <a:lstStyle/>
        <a:p>
          <a:endParaRPr lang="ru-RU"/>
        </a:p>
      </dgm:t>
    </dgm:pt>
    <dgm:pt modelId="{E4B2442A-CEAD-43B6-BF06-973B4E8925B3}">
      <dgm:prSet phldrT="[Текст]" phldr="1"/>
      <dgm:spPr/>
      <dgm:t>
        <a:bodyPr/>
        <a:lstStyle/>
        <a:p>
          <a:endParaRPr lang="ru-RU" dirty="0"/>
        </a:p>
      </dgm:t>
    </dgm:pt>
    <dgm:pt modelId="{5B47874B-265B-4EF7-8832-2A3B7338925E}" type="parTrans" cxnId="{C4B06C9C-E79A-4EB8-AC70-D89F34419581}">
      <dgm:prSet/>
      <dgm:spPr/>
      <dgm:t>
        <a:bodyPr/>
        <a:lstStyle/>
        <a:p>
          <a:endParaRPr lang="ru-RU"/>
        </a:p>
      </dgm:t>
    </dgm:pt>
    <dgm:pt modelId="{801BCF26-7DB1-48E3-BDE9-06ED12FE396F}" type="sibTrans" cxnId="{C4B06C9C-E79A-4EB8-AC70-D89F34419581}">
      <dgm:prSet/>
      <dgm:spPr/>
      <dgm:t>
        <a:bodyPr/>
        <a:lstStyle/>
        <a:p>
          <a:endParaRPr lang="ru-RU"/>
        </a:p>
      </dgm:t>
    </dgm:pt>
    <dgm:pt modelId="{A938D5D5-3B2E-4CF8-8DF2-374EC54D593E}">
      <dgm:prSet phldrT="[Текст]"/>
      <dgm:spPr/>
      <dgm:t>
        <a:bodyPr/>
        <a:lstStyle/>
        <a:p>
          <a:r>
            <a:rPr lang="ru-RU" dirty="0" smtClean="0"/>
            <a:t>Принятие задачи </a:t>
          </a:r>
          <a:endParaRPr lang="ru-RU" dirty="0"/>
        </a:p>
      </dgm:t>
    </dgm:pt>
    <dgm:pt modelId="{DE1D7CD6-6356-4D2B-A32C-1542B5BA8348}" type="parTrans" cxnId="{0DEA2DEE-6F45-4C6A-AF26-AEA42CA8AFB1}">
      <dgm:prSet/>
      <dgm:spPr/>
      <dgm:t>
        <a:bodyPr/>
        <a:lstStyle/>
        <a:p>
          <a:endParaRPr lang="ru-RU"/>
        </a:p>
      </dgm:t>
    </dgm:pt>
    <dgm:pt modelId="{4D6FDC5F-66DE-4F15-BD51-9E42669B0F35}" type="sibTrans" cxnId="{0DEA2DEE-6F45-4C6A-AF26-AEA42CA8AFB1}">
      <dgm:prSet/>
      <dgm:spPr/>
      <dgm:t>
        <a:bodyPr/>
        <a:lstStyle/>
        <a:p>
          <a:endParaRPr lang="ru-RU"/>
        </a:p>
      </dgm:t>
    </dgm:pt>
    <dgm:pt modelId="{AB8B5512-5624-40C6-8734-86B88AC7ACF4}">
      <dgm:prSet/>
      <dgm:spPr/>
      <dgm:t>
        <a:bodyPr/>
        <a:lstStyle/>
        <a:p>
          <a:endParaRPr lang="ru-RU" dirty="0" smtClean="0"/>
        </a:p>
        <a:p>
          <a:endParaRPr lang="ru-RU" dirty="0" smtClean="0"/>
        </a:p>
        <a:p>
          <a:r>
            <a:rPr lang="ru-RU" dirty="0" smtClean="0"/>
            <a:t>«Понимание условий задач» (Н.Я. Семаго, М.М. Семаго) </a:t>
          </a:r>
          <a:endParaRPr lang="ru-RU" dirty="0"/>
        </a:p>
      </dgm:t>
    </dgm:pt>
    <dgm:pt modelId="{1B9B5B1C-7BC1-418C-8AAF-5D1C4A69B8FB}" type="sibTrans" cxnId="{111E7585-ACC4-42A3-B2E4-DF2050E72267}">
      <dgm:prSet/>
      <dgm:spPr/>
      <dgm:t>
        <a:bodyPr/>
        <a:lstStyle/>
        <a:p>
          <a:endParaRPr lang="ru-RU"/>
        </a:p>
      </dgm:t>
    </dgm:pt>
    <dgm:pt modelId="{71921CD4-0DA7-4371-9C3B-7EF2F62874F9}" type="parTrans" cxnId="{111E7585-ACC4-42A3-B2E4-DF2050E72267}">
      <dgm:prSet/>
      <dgm:spPr/>
      <dgm:t>
        <a:bodyPr/>
        <a:lstStyle/>
        <a:p>
          <a:endParaRPr lang="ru-RU"/>
        </a:p>
      </dgm:t>
    </dgm:pt>
    <dgm:pt modelId="{B8C5C313-1603-4641-89DC-07CEE5972DCB}">
      <dgm:prSet/>
      <dgm:spPr/>
      <dgm:t>
        <a:bodyPr/>
        <a:lstStyle/>
        <a:p>
          <a:r>
            <a:rPr lang="ru-RU" b="1" i="1" smtClean="0"/>
            <a:t>Метод диагностики </a:t>
          </a:r>
          <a:endParaRPr lang="ru-RU" b="1" i="1" dirty="0"/>
        </a:p>
      </dgm:t>
    </dgm:pt>
    <dgm:pt modelId="{0C6EEF48-47EC-42ED-A962-B940E839651B}" type="parTrans" cxnId="{FCFB6184-7404-4923-82E3-166F6FD95598}">
      <dgm:prSet/>
      <dgm:spPr/>
      <dgm:t>
        <a:bodyPr/>
        <a:lstStyle/>
        <a:p>
          <a:endParaRPr lang="ru-RU"/>
        </a:p>
      </dgm:t>
    </dgm:pt>
    <dgm:pt modelId="{E5AF4671-B0FC-45E8-82CD-247531A92D3F}" type="sibTrans" cxnId="{FCFB6184-7404-4923-82E3-166F6FD95598}">
      <dgm:prSet/>
      <dgm:spPr/>
      <dgm:t>
        <a:bodyPr/>
        <a:lstStyle/>
        <a:p>
          <a:endParaRPr lang="ru-RU"/>
        </a:p>
      </dgm:t>
    </dgm:pt>
    <dgm:pt modelId="{DA1D80B8-5934-4E3E-BFFE-7C9EA5896067}" type="pres">
      <dgm:prSet presAssocID="{32D83566-0AB0-45B5-A3B7-CE38E215301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2C03CE0-86D5-40A6-BF2A-22F928085FED}" type="pres">
      <dgm:prSet presAssocID="{52D3BEBF-013F-47AB-98A5-5AC66486788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9D6AE0-56A4-4364-97A5-97DB797117D9}" type="pres">
      <dgm:prSet presAssocID="{ECA180A3-BFCC-4C6B-B6E1-0449759DF03D}" presName="sibTrans" presStyleCnt="0"/>
      <dgm:spPr/>
    </dgm:pt>
    <dgm:pt modelId="{90DEBC78-328E-47AF-9838-FEF13E618DAE}" type="pres">
      <dgm:prSet presAssocID="{0F4DC526-13C0-40D9-A87B-338BA51B02F1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E376DC-30C7-4678-A276-83F0229B1418}" type="pres">
      <dgm:prSet presAssocID="{1AD302BB-7EDC-4793-8ACB-287417AC2315}" presName="sibTrans" presStyleCnt="0"/>
      <dgm:spPr/>
    </dgm:pt>
    <dgm:pt modelId="{603D85CB-D3FA-4890-AEBC-25E1C216B1FF}" type="pres">
      <dgm:prSet presAssocID="{B8C5C313-1603-4641-89DC-07CEE5972DCB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65CDB5-AB92-4B4D-BF29-46A590D6D0F2}" type="pres">
      <dgm:prSet presAssocID="{E5AF4671-B0FC-45E8-82CD-247531A92D3F}" presName="sibTrans" presStyleCnt="0"/>
      <dgm:spPr/>
    </dgm:pt>
    <dgm:pt modelId="{E0D8AA1F-689D-409A-9208-BA598B03F9A2}" type="pres">
      <dgm:prSet presAssocID="{AB8B5512-5624-40C6-8734-86B88AC7ACF4}" presName="node" presStyleLbl="node1" presStyleIdx="3" presStyleCnt="4" custLinFactNeighborX="-16842" custLinFactNeighborY="13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3A5F0F4-70CF-4755-A32B-FC7AF691DCB6}" type="presOf" srcId="{AB8B5512-5624-40C6-8734-86B88AC7ACF4}" destId="{E0D8AA1F-689D-409A-9208-BA598B03F9A2}" srcOrd="0" destOrd="0" presId="urn:microsoft.com/office/officeart/2005/8/layout/hList6"/>
    <dgm:cxn modelId="{A30C8CFA-6826-4A5F-BEA6-4494984B86E1}" type="presOf" srcId="{A938D5D5-3B2E-4CF8-8DF2-374EC54D593E}" destId="{90DEBC78-328E-47AF-9838-FEF13E618DAE}" srcOrd="0" destOrd="2" presId="urn:microsoft.com/office/officeart/2005/8/layout/hList6"/>
    <dgm:cxn modelId="{715E9A8A-3318-4257-85D1-8C1BD994162C}" srcId="{32D83566-0AB0-45B5-A3B7-CE38E215301D}" destId="{52D3BEBF-013F-47AB-98A5-5AC66486788B}" srcOrd="0" destOrd="0" parTransId="{CD2EA8B3-DAE1-4B50-A5C1-46C461093803}" sibTransId="{ECA180A3-BFCC-4C6B-B6E1-0449759DF03D}"/>
    <dgm:cxn modelId="{56F2D358-BC8B-48D4-AFA1-B0E9E3CE9FE8}" srcId="{32D83566-0AB0-45B5-A3B7-CE38E215301D}" destId="{0F4DC526-13C0-40D9-A87B-338BA51B02F1}" srcOrd="1" destOrd="0" parTransId="{55B8B074-8F62-4B80-B86D-1E30AF891D56}" sibTransId="{1AD302BB-7EDC-4793-8ACB-287417AC2315}"/>
    <dgm:cxn modelId="{29CF7FBB-D24C-42AC-9DED-CF74875EA4AD}" srcId="{52D3BEBF-013F-47AB-98A5-5AC66486788B}" destId="{1CD1A5A2-E7BF-4812-9809-78FCDB82AF19}" srcOrd="0" destOrd="0" parTransId="{534CB5C5-BEEE-495B-8C29-1682C2372203}" sibTransId="{68EEBC8D-8D2F-4DA0-A819-DE35C4D08258}"/>
    <dgm:cxn modelId="{FCFB6184-7404-4923-82E3-166F6FD95598}" srcId="{32D83566-0AB0-45B5-A3B7-CE38E215301D}" destId="{B8C5C313-1603-4641-89DC-07CEE5972DCB}" srcOrd="2" destOrd="0" parTransId="{0C6EEF48-47EC-42ED-A962-B940E839651B}" sibTransId="{E5AF4671-B0FC-45E8-82CD-247531A92D3F}"/>
    <dgm:cxn modelId="{FC8D76E1-2F32-448B-ADA0-733930B3CECE}" type="presOf" srcId="{B8C5C313-1603-4641-89DC-07CEE5972DCB}" destId="{603D85CB-D3FA-4890-AEBC-25E1C216B1FF}" srcOrd="0" destOrd="0" presId="urn:microsoft.com/office/officeart/2005/8/layout/hList6"/>
    <dgm:cxn modelId="{553B8032-5887-4392-B23C-332EC5AFED54}" type="presOf" srcId="{E4B2442A-CEAD-43B6-BF06-973B4E8925B3}" destId="{90DEBC78-328E-47AF-9838-FEF13E618DAE}" srcOrd="0" destOrd="1" presId="urn:microsoft.com/office/officeart/2005/8/layout/hList6"/>
    <dgm:cxn modelId="{B195C248-90B9-4464-A81F-3536EB704357}" type="presOf" srcId="{0F4DC526-13C0-40D9-A87B-338BA51B02F1}" destId="{90DEBC78-328E-47AF-9838-FEF13E618DAE}" srcOrd="0" destOrd="0" presId="urn:microsoft.com/office/officeart/2005/8/layout/hList6"/>
    <dgm:cxn modelId="{0DEA2DEE-6F45-4C6A-AF26-AEA42CA8AFB1}" srcId="{0F4DC526-13C0-40D9-A87B-338BA51B02F1}" destId="{A938D5D5-3B2E-4CF8-8DF2-374EC54D593E}" srcOrd="1" destOrd="0" parTransId="{DE1D7CD6-6356-4D2B-A32C-1542B5BA8348}" sibTransId="{4D6FDC5F-66DE-4F15-BD51-9E42669B0F35}"/>
    <dgm:cxn modelId="{111E7585-ACC4-42A3-B2E4-DF2050E72267}" srcId="{32D83566-0AB0-45B5-A3B7-CE38E215301D}" destId="{AB8B5512-5624-40C6-8734-86B88AC7ACF4}" srcOrd="3" destOrd="0" parTransId="{71921CD4-0DA7-4371-9C3B-7EF2F62874F9}" sibTransId="{1B9B5B1C-7BC1-418C-8AAF-5D1C4A69B8FB}"/>
    <dgm:cxn modelId="{061BCEFC-493A-4350-A070-1A54EAA45E65}" srcId="{52D3BEBF-013F-47AB-98A5-5AC66486788B}" destId="{5DEEDB4C-3B27-4B6D-A5D6-FCDF69D15CC6}" srcOrd="1" destOrd="0" parTransId="{750C0035-C04E-46BB-B5FE-E66BCE89E1B8}" sibTransId="{9E1B6085-FDCA-4A83-BE6A-FF897943BDDB}"/>
    <dgm:cxn modelId="{B17541DA-1DA0-42E1-AE52-84A6565E9F43}" type="presOf" srcId="{52D3BEBF-013F-47AB-98A5-5AC66486788B}" destId="{12C03CE0-86D5-40A6-BF2A-22F928085FED}" srcOrd="0" destOrd="0" presId="urn:microsoft.com/office/officeart/2005/8/layout/hList6"/>
    <dgm:cxn modelId="{58A25E0D-0F32-4F1B-A79A-50C4DEDA1EAE}" type="presOf" srcId="{5DEEDB4C-3B27-4B6D-A5D6-FCDF69D15CC6}" destId="{12C03CE0-86D5-40A6-BF2A-22F928085FED}" srcOrd="0" destOrd="2" presId="urn:microsoft.com/office/officeart/2005/8/layout/hList6"/>
    <dgm:cxn modelId="{347D0E34-6DD1-47DD-B699-0E41154CCD30}" type="presOf" srcId="{32D83566-0AB0-45B5-A3B7-CE38E215301D}" destId="{DA1D80B8-5934-4E3E-BFFE-7C9EA5896067}" srcOrd="0" destOrd="0" presId="urn:microsoft.com/office/officeart/2005/8/layout/hList6"/>
    <dgm:cxn modelId="{C4B06C9C-E79A-4EB8-AC70-D89F34419581}" srcId="{0F4DC526-13C0-40D9-A87B-338BA51B02F1}" destId="{E4B2442A-CEAD-43B6-BF06-973B4E8925B3}" srcOrd="0" destOrd="0" parTransId="{5B47874B-265B-4EF7-8832-2A3B7338925E}" sibTransId="{801BCF26-7DB1-48E3-BDE9-06ED12FE396F}"/>
    <dgm:cxn modelId="{5343455E-61D2-412F-B09E-DA1DF6A56333}" type="presOf" srcId="{1CD1A5A2-E7BF-4812-9809-78FCDB82AF19}" destId="{12C03CE0-86D5-40A6-BF2A-22F928085FED}" srcOrd="0" destOrd="1" presId="urn:microsoft.com/office/officeart/2005/8/layout/hList6"/>
    <dgm:cxn modelId="{FA8597DC-90AB-4C03-A72D-84C7ADD5C356}" type="presParOf" srcId="{DA1D80B8-5934-4E3E-BFFE-7C9EA5896067}" destId="{12C03CE0-86D5-40A6-BF2A-22F928085FED}" srcOrd="0" destOrd="0" presId="urn:microsoft.com/office/officeart/2005/8/layout/hList6"/>
    <dgm:cxn modelId="{0ED410CB-0D90-4224-BF18-51DE0D35759B}" type="presParOf" srcId="{DA1D80B8-5934-4E3E-BFFE-7C9EA5896067}" destId="{8F9D6AE0-56A4-4364-97A5-97DB797117D9}" srcOrd="1" destOrd="0" presId="urn:microsoft.com/office/officeart/2005/8/layout/hList6"/>
    <dgm:cxn modelId="{3CAACF63-A102-4958-8ECF-FF64298646BF}" type="presParOf" srcId="{DA1D80B8-5934-4E3E-BFFE-7C9EA5896067}" destId="{90DEBC78-328E-47AF-9838-FEF13E618DAE}" srcOrd="2" destOrd="0" presId="urn:microsoft.com/office/officeart/2005/8/layout/hList6"/>
    <dgm:cxn modelId="{B9E65D87-E092-4DBA-8EDD-1338D04804DF}" type="presParOf" srcId="{DA1D80B8-5934-4E3E-BFFE-7C9EA5896067}" destId="{54E376DC-30C7-4678-A276-83F0229B1418}" srcOrd="3" destOrd="0" presId="urn:microsoft.com/office/officeart/2005/8/layout/hList6"/>
    <dgm:cxn modelId="{8F48D84A-3F4D-4AA3-B96A-276F85D25652}" type="presParOf" srcId="{DA1D80B8-5934-4E3E-BFFE-7C9EA5896067}" destId="{603D85CB-D3FA-4890-AEBC-25E1C216B1FF}" srcOrd="4" destOrd="0" presId="urn:microsoft.com/office/officeart/2005/8/layout/hList6"/>
    <dgm:cxn modelId="{A0B95428-07D4-4811-A2A1-02F00A6243DB}" type="presParOf" srcId="{DA1D80B8-5934-4E3E-BFFE-7C9EA5896067}" destId="{C565CDB5-AB92-4B4D-BF29-46A590D6D0F2}" srcOrd="5" destOrd="0" presId="urn:microsoft.com/office/officeart/2005/8/layout/hList6"/>
    <dgm:cxn modelId="{D6EE9B31-1F3C-4899-80F8-C393CF3168C0}" type="presParOf" srcId="{DA1D80B8-5934-4E3E-BFFE-7C9EA5896067}" destId="{E0D8AA1F-689D-409A-9208-BA598B03F9A2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B618539-204B-4757-B192-9DDAC0C42599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AE9CEBC-18E4-405E-99CC-78E1932743A2}">
      <dgm:prSet phldrT="[Текст]"/>
      <dgm:spPr/>
      <dgm:t>
        <a:bodyPr/>
        <a:lstStyle/>
        <a:p>
          <a:r>
            <a:rPr lang="ru-RU" dirty="0" smtClean="0"/>
            <a:t>Представление о содержании и способах выполнения деятельности </a:t>
          </a:r>
          <a:endParaRPr lang="ru-RU" dirty="0"/>
        </a:p>
      </dgm:t>
    </dgm:pt>
    <dgm:pt modelId="{65FF2816-0B01-4C4F-8FF6-81332575AA47}" type="parTrans" cxnId="{45436B60-B9E8-4533-AC9B-756A9CB1E98A}">
      <dgm:prSet/>
      <dgm:spPr/>
      <dgm:t>
        <a:bodyPr/>
        <a:lstStyle/>
        <a:p>
          <a:endParaRPr lang="ru-RU"/>
        </a:p>
      </dgm:t>
    </dgm:pt>
    <dgm:pt modelId="{60F68AA3-C03A-4F7C-93A7-520143C1DBEC}" type="sibTrans" cxnId="{45436B60-B9E8-4533-AC9B-756A9CB1E98A}">
      <dgm:prSet/>
      <dgm:spPr/>
      <dgm:t>
        <a:bodyPr/>
        <a:lstStyle/>
        <a:p>
          <a:endParaRPr lang="ru-RU"/>
        </a:p>
      </dgm:t>
    </dgm:pt>
    <dgm:pt modelId="{873C1733-6B33-4FC9-9903-2761C04C9088}">
      <dgm:prSet phldrT="[Текст]" phldr="1"/>
      <dgm:spPr/>
      <dgm:t>
        <a:bodyPr/>
        <a:lstStyle/>
        <a:p>
          <a:endParaRPr lang="ru-RU"/>
        </a:p>
      </dgm:t>
    </dgm:pt>
    <dgm:pt modelId="{2A6AB167-49E6-4554-B5B1-C3E4D7C86D40}" type="parTrans" cxnId="{2DB18BD2-B27F-47EA-B4FD-4A1B566B1ACA}">
      <dgm:prSet/>
      <dgm:spPr/>
      <dgm:t>
        <a:bodyPr/>
        <a:lstStyle/>
        <a:p>
          <a:endParaRPr lang="ru-RU"/>
        </a:p>
      </dgm:t>
    </dgm:pt>
    <dgm:pt modelId="{07E800B6-FB16-45DC-9721-21B9D44DD189}" type="sibTrans" cxnId="{2DB18BD2-B27F-47EA-B4FD-4A1B566B1ACA}">
      <dgm:prSet/>
      <dgm:spPr/>
      <dgm:t>
        <a:bodyPr/>
        <a:lstStyle/>
        <a:p>
          <a:endParaRPr lang="ru-RU"/>
        </a:p>
      </dgm:t>
    </dgm:pt>
    <dgm:pt modelId="{A4555D5D-D7CB-46A1-8E7E-B74EFFFE29E1}">
      <dgm:prSet phldrT="[Текст]" phldr="1"/>
      <dgm:spPr/>
      <dgm:t>
        <a:bodyPr/>
        <a:lstStyle/>
        <a:p>
          <a:endParaRPr lang="ru-RU"/>
        </a:p>
      </dgm:t>
    </dgm:pt>
    <dgm:pt modelId="{85B79B5A-D20D-405A-B998-B7AA76318878}" type="parTrans" cxnId="{4BF838BB-00B9-432E-9525-C613F1DFD91C}">
      <dgm:prSet/>
      <dgm:spPr/>
      <dgm:t>
        <a:bodyPr/>
        <a:lstStyle/>
        <a:p>
          <a:endParaRPr lang="ru-RU"/>
        </a:p>
      </dgm:t>
    </dgm:pt>
    <dgm:pt modelId="{11FE6CF3-F868-41D8-9F96-DAF74DE409BA}" type="sibTrans" cxnId="{4BF838BB-00B9-432E-9525-C613F1DFD91C}">
      <dgm:prSet/>
      <dgm:spPr/>
      <dgm:t>
        <a:bodyPr/>
        <a:lstStyle/>
        <a:p>
          <a:endParaRPr lang="ru-RU"/>
        </a:p>
      </dgm:t>
    </dgm:pt>
    <dgm:pt modelId="{AFB014CC-D725-4243-BA24-BE627F0631D9}">
      <dgm:prSet phldrT="[Текст]" custT="1"/>
      <dgm:spPr/>
      <dgm:t>
        <a:bodyPr/>
        <a:lstStyle/>
        <a:p>
          <a:r>
            <a:rPr lang="ru-RU" sz="1800" b="1" i="1" dirty="0" smtClean="0"/>
            <a:t>Учебно-важное качество</a:t>
          </a:r>
          <a:endParaRPr lang="ru-RU" sz="1800" dirty="0"/>
        </a:p>
      </dgm:t>
    </dgm:pt>
    <dgm:pt modelId="{965266BC-5670-4106-9489-EA245BBD8AE0}" type="parTrans" cxnId="{9DDC949A-5934-42E1-8D61-3275402322EC}">
      <dgm:prSet/>
      <dgm:spPr/>
      <dgm:t>
        <a:bodyPr/>
        <a:lstStyle/>
        <a:p>
          <a:endParaRPr lang="ru-RU"/>
        </a:p>
      </dgm:t>
    </dgm:pt>
    <dgm:pt modelId="{EFB5C605-C132-4435-98C6-0E6191D266CF}" type="sibTrans" cxnId="{9DDC949A-5934-42E1-8D61-3275402322EC}">
      <dgm:prSet/>
      <dgm:spPr/>
      <dgm:t>
        <a:bodyPr/>
        <a:lstStyle/>
        <a:p>
          <a:endParaRPr lang="ru-RU"/>
        </a:p>
      </dgm:t>
    </dgm:pt>
    <dgm:pt modelId="{2FAF63E6-8A0B-406E-B6E6-CA16CFDD810C}">
      <dgm:prSet phldrT="[Текст]" custT="1"/>
      <dgm:spPr/>
      <dgm:t>
        <a:bodyPr/>
        <a:lstStyle/>
        <a:p>
          <a:r>
            <a:rPr lang="ru-RU" sz="1800" dirty="0" smtClean="0"/>
            <a:t>Знание морфологии </a:t>
          </a:r>
          <a:endParaRPr lang="ru-RU" sz="1800" dirty="0"/>
        </a:p>
      </dgm:t>
    </dgm:pt>
    <dgm:pt modelId="{D559AF9E-006D-4EB5-9C97-1A2CFA6B0454}" type="parTrans" cxnId="{B456C139-67CA-41E4-8EF6-5DF67DE53495}">
      <dgm:prSet/>
      <dgm:spPr/>
      <dgm:t>
        <a:bodyPr/>
        <a:lstStyle/>
        <a:p>
          <a:endParaRPr lang="ru-RU"/>
        </a:p>
      </dgm:t>
    </dgm:pt>
    <dgm:pt modelId="{50B0FB1A-06B6-4C7A-99EC-26931F345F2D}" type="sibTrans" cxnId="{B456C139-67CA-41E4-8EF6-5DF67DE53495}">
      <dgm:prSet/>
      <dgm:spPr/>
      <dgm:t>
        <a:bodyPr/>
        <a:lstStyle/>
        <a:p>
          <a:endParaRPr lang="ru-RU"/>
        </a:p>
      </dgm:t>
    </dgm:pt>
    <dgm:pt modelId="{21D1E90F-895D-4BEF-8B9D-2049E59481F0}">
      <dgm:prSet phldrT="[Текст]" custT="1"/>
      <dgm:spPr/>
      <dgm:t>
        <a:bodyPr/>
        <a:lstStyle/>
        <a:p>
          <a:r>
            <a:rPr lang="ru-RU" sz="1800" dirty="0" smtClean="0"/>
            <a:t>Знание синтаксиса </a:t>
          </a:r>
          <a:endParaRPr lang="ru-RU" sz="1800" dirty="0"/>
        </a:p>
      </dgm:t>
    </dgm:pt>
    <dgm:pt modelId="{E92F8E68-1C81-4396-8FE7-0E1F1144C343}" type="parTrans" cxnId="{EACD54DC-3854-40C3-8231-855D713F522D}">
      <dgm:prSet/>
      <dgm:spPr/>
      <dgm:t>
        <a:bodyPr/>
        <a:lstStyle/>
        <a:p>
          <a:endParaRPr lang="ru-RU"/>
        </a:p>
      </dgm:t>
    </dgm:pt>
    <dgm:pt modelId="{C841429A-EA66-4419-9819-C1D59005F20D}" type="sibTrans" cxnId="{EACD54DC-3854-40C3-8231-855D713F522D}">
      <dgm:prSet/>
      <dgm:spPr/>
      <dgm:t>
        <a:bodyPr/>
        <a:lstStyle/>
        <a:p>
          <a:endParaRPr lang="ru-RU"/>
        </a:p>
      </dgm:t>
    </dgm:pt>
    <dgm:pt modelId="{5C7DA194-7D9B-4319-AD42-57C703967F80}">
      <dgm:prSet phldrT="[Текст]" custT="1"/>
      <dgm:spPr/>
      <dgm:t>
        <a:bodyPr/>
        <a:lstStyle/>
        <a:p>
          <a:r>
            <a:rPr lang="ru-RU" sz="1600" b="1" i="1" dirty="0" smtClean="0"/>
            <a:t>Метод диагностики </a:t>
          </a:r>
          <a:endParaRPr lang="ru-RU" sz="1600" dirty="0"/>
        </a:p>
      </dgm:t>
    </dgm:pt>
    <dgm:pt modelId="{BDAFF303-E353-4DB0-BD48-DEA6280452C6}" type="parTrans" cxnId="{E1EFF36D-8E12-4055-A7F6-0DC40807C1BA}">
      <dgm:prSet/>
      <dgm:spPr/>
      <dgm:t>
        <a:bodyPr/>
        <a:lstStyle/>
        <a:p>
          <a:endParaRPr lang="ru-RU"/>
        </a:p>
      </dgm:t>
    </dgm:pt>
    <dgm:pt modelId="{19F62139-BB97-4A43-B5B8-5F49E2EFA651}" type="sibTrans" cxnId="{E1EFF36D-8E12-4055-A7F6-0DC40807C1BA}">
      <dgm:prSet/>
      <dgm:spPr/>
      <dgm:t>
        <a:bodyPr/>
        <a:lstStyle/>
        <a:p>
          <a:endParaRPr lang="ru-RU"/>
        </a:p>
      </dgm:t>
    </dgm:pt>
    <dgm:pt modelId="{C038CF79-02B4-4F55-872B-49E9F3668FF5}">
      <dgm:prSet phldrT="[Текст]" custT="1"/>
      <dgm:spPr/>
      <dgm:t>
        <a:bodyPr/>
        <a:lstStyle/>
        <a:p>
          <a:r>
            <a:rPr lang="ru-RU" sz="1600" dirty="0" smtClean="0"/>
            <a:t>Экспертная оценка </a:t>
          </a:r>
          <a:endParaRPr lang="ru-RU" sz="1600" dirty="0"/>
        </a:p>
      </dgm:t>
    </dgm:pt>
    <dgm:pt modelId="{2266E799-C07C-46FA-9875-D2A23D56C995}" type="parTrans" cxnId="{AA4C27E0-92CE-4E34-B111-8B5030D04F4A}">
      <dgm:prSet/>
      <dgm:spPr/>
      <dgm:t>
        <a:bodyPr/>
        <a:lstStyle/>
        <a:p>
          <a:endParaRPr lang="ru-RU"/>
        </a:p>
      </dgm:t>
    </dgm:pt>
    <dgm:pt modelId="{A02446AA-9171-4D58-9FF5-7965723FEA0F}" type="sibTrans" cxnId="{AA4C27E0-92CE-4E34-B111-8B5030D04F4A}">
      <dgm:prSet/>
      <dgm:spPr/>
      <dgm:t>
        <a:bodyPr/>
        <a:lstStyle/>
        <a:p>
          <a:endParaRPr lang="ru-RU"/>
        </a:p>
      </dgm:t>
    </dgm:pt>
    <dgm:pt modelId="{2CF75D07-3C3E-42F1-9257-FE9A9AEE84D9}">
      <dgm:prSet phldrT="[Текст]" custT="1"/>
      <dgm:spPr/>
      <dgm:t>
        <a:bodyPr/>
        <a:lstStyle/>
        <a:p>
          <a:r>
            <a:rPr lang="ru-RU" sz="1600" dirty="0" smtClean="0"/>
            <a:t>Экспертная оценка</a:t>
          </a:r>
          <a:endParaRPr lang="ru-RU" sz="1600" dirty="0"/>
        </a:p>
      </dgm:t>
    </dgm:pt>
    <dgm:pt modelId="{B3098D79-67D3-4B11-B32D-11EB6318A831}" type="parTrans" cxnId="{C6852AB4-EA9F-47D6-B7E9-A540C8BABFBD}">
      <dgm:prSet/>
      <dgm:spPr/>
      <dgm:t>
        <a:bodyPr/>
        <a:lstStyle/>
        <a:p>
          <a:endParaRPr lang="ru-RU"/>
        </a:p>
      </dgm:t>
    </dgm:pt>
    <dgm:pt modelId="{7E8DA0DC-B5A6-4E9C-BBE4-7D5F4206D78C}" type="sibTrans" cxnId="{C6852AB4-EA9F-47D6-B7E9-A540C8BABFBD}">
      <dgm:prSet/>
      <dgm:spPr/>
      <dgm:t>
        <a:bodyPr/>
        <a:lstStyle/>
        <a:p>
          <a:endParaRPr lang="ru-RU"/>
        </a:p>
      </dgm:t>
    </dgm:pt>
    <dgm:pt modelId="{780DD7ED-4686-4062-923B-56B3B0E0A33B}">
      <dgm:prSet phldrT="[Текст]" custT="1"/>
      <dgm:spPr/>
      <dgm:t>
        <a:bodyPr/>
        <a:lstStyle/>
        <a:p>
          <a:r>
            <a:rPr lang="ru-RU" sz="1800" dirty="0" smtClean="0"/>
            <a:t>Правильность чтения </a:t>
          </a:r>
          <a:endParaRPr lang="ru-RU" sz="1800" dirty="0"/>
        </a:p>
      </dgm:t>
    </dgm:pt>
    <dgm:pt modelId="{5F24D263-B16B-4528-8579-D14A0259FD89}" type="parTrans" cxnId="{8A30E3BC-BB93-4869-81C7-556DEAE88A44}">
      <dgm:prSet/>
      <dgm:spPr/>
      <dgm:t>
        <a:bodyPr/>
        <a:lstStyle/>
        <a:p>
          <a:endParaRPr lang="ru-RU"/>
        </a:p>
      </dgm:t>
    </dgm:pt>
    <dgm:pt modelId="{D04497D1-A006-4438-8B0F-2CA1C6E73261}" type="sibTrans" cxnId="{8A30E3BC-BB93-4869-81C7-556DEAE88A44}">
      <dgm:prSet/>
      <dgm:spPr/>
      <dgm:t>
        <a:bodyPr/>
        <a:lstStyle/>
        <a:p>
          <a:endParaRPr lang="ru-RU"/>
        </a:p>
      </dgm:t>
    </dgm:pt>
    <dgm:pt modelId="{2A06C5FE-7450-40B7-AA60-7CDC906E9ADE}">
      <dgm:prSet phldrT="[Текст]" custT="1"/>
      <dgm:spPr/>
      <dgm:t>
        <a:bodyPr/>
        <a:lstStyle/>
        <a:p>
          <a:r>
            <a:rPr lang="ru-RU" sz="1800" dirty="0" smtClean="0"/>
            <a:t>Скорость чтения </a:t>
          </a:r>
          <a:endParaRPr lang="ru-RU" sz="1800" dirty="0"/>
        </a:p>
      </dgm:t>
    </dgm:pt>
    <dgm:pt modelId="{4AB118B4-8A2E-47C1-877C-5C778601F67E}" type="parTrans" cxnId="{B4D73378-7276-45F9-B368-F59DDE29B294}">
      <dgm:prSet/>
      <dgm:spPr/>
      <dgm:t>
        <a:bodyPr/>
        <a:lstStyle/>
        <a:p>
          <a:endParaRPr lang="ru-RU"/>
        </a:p>
      </dgm:t>
    </dgm:pt>
    <dgm:pt modelId="{CDA08982-0CF7-4B6E-8757-481AE9C9A0C1}" type="sibTrans" cxnId="{B4D73378-7276-45F9-B368-F59DDE29B294}">
      <dgm:prSet/>
      <dgm:spPr/>
      <dgm:t>
        <a:bodyPr/>
        <a:lstStyle/>
        <a:p>
          <a:endParaRPr lang="ru-RU"/>
        </a:p>
      </dgm:t>
    </dgm:pt>
    <dgm:pt modelId="{CF7B9AA1-0328-4C09-91DA-882B8E131653}">
      <dgm:prSet phldrT="[Текст]" custT="1"/>
      <dgm:spPr/>
      <dgm:t>
        <a:bodyPr/>
        <a:lstStyle/>
        <a:p>
          <a:r>
            <a:rPr lang="ru-RU" sz="1800" dirty="0" smtClean="0"/>
            <a:t>Активный словарь </a:t>
          </a:r>
          <a:endParaRPr lang="ru-RU" sz="1800" dirty="0"/>
        </a:p>
      </dgm:t>
    </dgm:pt>
    <dgm:pt modelId="{C14ED8C8-6C0F-4050-B7A4-7DA2ADE4DF7B}" type="parTrans" cxnId="{913A57AC-8ABF-45E1-8792-667E427C375C}">
      <dgm:prSet/>
      <dgm:spPr/>
      <dgm:t>
        <a:bodyPr/>
        <a:lstStyle/>
        <a:p>
          <a:endParaRPr lang="ru-RU"/>
        </a:p>
      </dgm:t>
    </dgm:pt>
    <dgm:pt modelId="{7CFB0C29-A649-42CD-B5E1-D904F63F145B}" type="sibTrans" cxnId="{913A57AC-8ABF-45E1-8792-667E427C375C}">
      <dgm:prSet/>
      <dgm:spPr/>
      <dgm:t>
        <a:bodyPr/>
        <a:lstStyle/>
        <a:p>
          <a:endParaRPr lang="ru-RU"/>
        </a:p>
      </dgm:t>
    </dgm:pt>
    <dgm:pt modelId="{B13F7C85-91FD-4B0C-AE79-223D9896487F}">
      <dgm:prSet phldrT="[Текст]" custT="1"/>
      <dgm:spPr/>
      <dgm:t>
        <a:bodyPr/>
        <a:lstStyle/>
        <a:p>
          <a:r>
            <a:rPr lang="ru-RU" sz="1800" dirty="0" smtClean="0"/>
            <a:t>Смысловая догадка </a:t>
          </a:r>
          <a:endParaRPr lang="ru-RU" sz="1800" dirty="0"/>
        </a:p>
      </dgm:t>
    </dgm:pt>
    <dgm:pt modelId="{BFB5451C-42C0-46B1-835A-E809E1818713}" type="parTrans" cxnId="{702A204C-309A-4546-BB43-64C96AED2225}">
      <dgm:prSet/>
      <dgm:spPr/>
      <dgm:t>
        <a:bodyPr/>
        <a:lstStyle/>
        <a:p>
          <a:endParaRPr lang="ru-RU"/>
        </a:p>
      </dgm:t>
    </dgm:pt>
    <dgm:pt modelId="{F467C438-7ADE-4008-A501-192CC3030931}" type="sibTrans" cxnId="{702A204C-309A-4546-BB43-64C96AED2225}">
      <dgm:prSet/>
      <dgm:spPr/>
      <dgm:t>
        <a:bodyPr/>
        <a:lstStyle/>
        <a:p>
          <a:endParaRPr lang="ru-RU"/>
        </a:p>
      </dgm:t>
    </dgm:pt>
    <dgm:pt modelId="{40FE80A8-9137-4050-945E-7F05DBEB5C4D}">
      <dgm:prSet phldrT="[Текст]" custT="1"/>
      <dgm:spPr/>
      <dgm:t>
        <a:bodyPr/>
        <a:lstStyle/>
        <a:p>
          <a:r>
            <a:rPr lang="ru-RU" sz="1600" dirty="0" smtClean="0"/>
            <a:t>Экспертная оценка </a:t>
          </a:r>
          <a:endParaRPr lang="ru-RU" sz="1600" dirty="0"/>
        </a:p>
      </dgm:t>
    </dgm:pt>
    <dgm:pt modelId="{DF0BA871-FBC1-4258-8996-C2536B1B1BDF}" type="parTrans" cxnId="{B7437A33-2202-46A1-9A63-CC881179B7B3}">
      <dgm:prSet/>
      <dgm:spPr/>
      <dgm:t>
        <a:bodyPr/>
        <a:lstStyle/>
        <a:p>
          <a:endParaRPr lang="ru-RU"/>
        </a:p>
      </dgm:t>
    </dgm:pt>
    <dgm:pt modelId="{4302FDD0-B660-4C13-9D1E-BB080EAE88D7}" type="sibTrans" cxnId="{B7437A33-2202-46A1-9A63-CC881179B7B3}">
      <dgm:prSet/>
      <dgm:spPr/>
      <dgm:t>
        <a:bodyPr/>
        <a:lstStyle/>
        <a:p>
          <a:endParaRPr lang="ru-RU"/>
        </a:p>
      </dgm:t>
    </dgm:pt>
    <dgm:pt modelId="{3F0DE225-7A8F-4077-8EA2-74A00E48FD5A}">
      <dgm:prSet phldrT="[Текст]" custT="1"/>
      <dgm:spPr/>
      <dgm:t>
        <a:bodyPr/>
        <a:lstStyle/>
        <a:p>
          <a:r>
            <a:rPr lang="ru-RU" sz="1600" dirty="0" smtClean="0"/>
            <a:t>Измерение скорости чтения</a:t>
          </a:r>
          <a:endParaRPr lang="ru-RU" sz="1600" dirty="0"/>
        </a:p>
      </dgm:t>
    </dgm:pt>
    <dgm:pt modelId="{335B33C8-C2AD-47CC-9D5D-82693D189DDD}" type="parTrans" cxnId="{1F5DBB33-40BD-4E07-ACB3-A09F389495BB}">
      <dgm:prSet/>
      <dgm:spPr/>
      <dgm:t>
        <a:bodyPr/>
        <a:lstStyle/>
        <a:p>
          <a:endParaRPr lang="ru-RU"/>
        </a:p>
      </dgm:t>
    </dgm:pt>
    <dgm:pt modelId="{B1A24A0B-BE73-437C-8828-F4D93A577F1D}" type="sibTrans" cxnId="{1F5DBB33-40BD-4E07-ACB3-A09F389495BB}">
      <dgm:prSet/>
      <dgm:spPr/>
      <dgm:t>
        <a:bodyPr/>
        <a:lstStyle/>
        <a:p>
          <a:endParaRPr lang="ru-RU"/>
        </a:p>
      </dgm:t>
    </dgm:pt>
    <dgm:pt modelId="{A7855351-8D94-4A36-957B-E352B04FDD0A}">
      <dgm:prSet phldrT="[Текст]" custT="1"/>
      <dgm:spPr/>
      <dgm:t>
        <a:bodyPr/>
        <a:lstStyle/>
        <a:p>
          <a:r>
            <a:rPr lang="ru-RU" sz="1600" dirty="0" smtClean="0"/>
            <a:t> «Узнавание реалистических изображений» (Н.Я. Семаго, М.М. Семаго)</a:t>
          </a:r>
          <a:endParaRPr lang="ru-RU" sz="1600" dirty="0"/>
        </a:p>
      </dgm:t>
    </dgm:pt>
    <dgm:pt modelId="{21E12EB6-8C07-49FB-9CF0-44E31124E31D}" type="parTrans" cxnId="{B82FAB13-FB88-4ECD-AB32-970554EB70CD}">
      <dgm:prSet/>
      <dgm:spPr/>
      <dgm:t>
        <a:bodyPr/>
        <a:lstStyle/>
        <a:p>
          <a:endParaRPr lang="ru-RU"/>
        </a:p>
      </dgm:t>
    </dgm:pt>
    <dgm:pt modelId="{B8642252-575E-435D-B3CC-C3B326D17EF3}" type="sibTrans" cxnId="{B82FAB13-FB88-4ECD-AB32-970554EB70CD}">
      <dgm:prSet/>
      <dgm:spPr/>
      <dgm:t>
        <a:bodyPr/>
        <a:lstStyle/>
        <a:p>
          <a:endParaRPr lang="ru-RU"/>
        </a:p>
      </dgm:t>
    </dgm:pt>
    <dgm:pt modelId="{C7ED30C4-B734-4366-BB37-0BEF1CB73785}">
      <dgm:prSet phldrT="[Текст]" custT="1"/>
      <dgm:spPr/>
      <dgm:t>
        <a:bodyPr/>
        <a:lstStyle/>
        <a:p>
          <a:endParaRPr lang="ru-RU" sz="1800" dirty="0"/>
        </a:p>
      </dgm:t>
    </dgm:pt>
    <dgm:pt modelId="{78ACC007-72A6-492F-9B68-96D323C203F0}" type="parTrans" cxnId="{D82B2AD3-D27D-4934-AF33-36B5C85D6982}">
      <dgm:prSet/>
      <dgm:spPr/>
      <dgm:t>
        <a:bodyPr/>
        <a:lstStyle/>
        <a:p>
          <a:endParaRPr lang="ru-RU"/>
        </a:p>
      </dgm:t>
    </dgm:pt>
    <dgm:pt modelId="{7D4C5CF4-3778-4639-89B4-821F3ACD2E7E}" type="sibTrans" cxnId="{D82B2AD3-D27D-4934-AF33-36B5C85D6982}">
      <dgm:prSet/>
      <dgm:spPr/>
      <dgm:t>
        <a:bodyPr/>
        <a:lstStyle/>
        <a:p>
          <a:endParaRPr lang="ru-RU"/>
        </a:p>
      </dgm:t>
    </dgm:pt>
    <dgm:pt modelId="{48BB02D1-013B-45E1-9FB3-86F206A523B4}">
      <dgm:prSet phldrT="[Текст]" custT="1"/>
      <dgm:spPr/>
      <dgm:t>
        <a:bodyPr/>
        <a:lstStyle/>
        <a:p>
          <a:endParaRPr lang="ru-RU" sz="1800" dirty="0"/>
        </a:p>
      </dgm:t>
    </dgm:pt>
    <dgm:pt modelId="{36CB03A0-C815-40A0-94D5-AE0ACABB3220}" type="parTrans" cxnId="{C5206805-A0B6-4989-8D94-3D0E4790627A}">
      <dgm:prSet/>
      <dgm:spPr/>
      <dgm:t>
        <a:bodyPr/>
        <a:lstStyle/>
        <a:p>
          <a:endParaRPr lang="ru-RU"/>
        </a:p>
      </dgm:t>
    </dgm:pt>
    <dgm:pt modelId="{1B060915-F4EA-4023-8223-A1153D01C7F9}" type="sibTrans" cxnId="{C5206805-A0B6-4989-8D94-3D0E4790627A}">
      <dgm:prSet/>
      <dgm:spPr/>
      <dgm:t>
        <a:bodyPr/>
        <a:lstStyle/>
        <a:p>
          <a:endParaRPr lang="ru-RU"/>
        </a:p>
      </dgm:t>
    </dgm:pt>
    <dgm:pt modelId="{7BB13723-E442-4A49-BFDF-A219030357A8}">
      <dgm:prSet phldrT="[Текст]" custT="1"/>
      <dgm:spPr/>
      <dgm:t>
        <a:bodyPr/>
        <a:lstStyle/>
        <a:p>
          <a:endParaRPr lang="ru-RU" sz="1800" dirty="0"/>
        </a:p>
      </dgm:t>
    </dgm:pt>
    <dgm:pt modelId="{77F8E3B7-AEBB-4A65-B995-D7C13E470432}" type="parTrans" cxnId="{A7E06BE7-DEC7-4422-A7C8-99CA36DE9246}">
      <dgm:prSet/>
      <dgm:spPr/>
      <dgm:t>
        <a:bodyPr/>
        <a:lstStyle/>
        <a:p>
          <a:endParaRPr lang="ru-RU"/>
        </a:p>
      </dgm:t>
    </dgm:pt>
    <dgm:pt modelId="{94439715-0C3D-4639-A687-CB43D056925C}" type="sibTrans" cxnId="{A7E06BE7-DEC7-4422-A7C8-99CA36DE9246}">
      <dgm:prSet/>
      <dgm:spPr/>
      <dgm:t>
        <a:bodyPr/>
        <a:lstStyle/>
        <a:p>
          <a:endParaRPr lang="ru-RU"/>
        </a:p>
      </dgm:t>
    </dgm:pt>
    <dgm:pt modelId="{0D5AB5FD-ED4B-436B-BC21-95DEE0E92F0B}">
      <dgm:prSet phldrT="[Текст]" custT="1"/>
      <dgm:spPr/>
      <dgm:t>
        <a:bodyPr/>
        <a:lstStyle/>
        <a:p>
          <a:r>
            <a:rPr lang="ru-RU" sz="1600" dirty="0" smtClean="0"/>
            <a:t> «Завершение предложений» (модификация теста Г. </a:t>
          </a:r>
          <a:r>
            <a:rPr lang="ru-RU" sz="1600" dirty="0" err="1" smtClean="0"/>
            <a:t>Эббингауза</a:t>
          </a:r>
          <a:r>
            <a:rPr lang="ru-RU" sz="1600" dirty="0" smtClean="0"/>
            <a:t>) </a:t>
          </a:r>
          <a:endParaRPr lang="ru-RU" sz="1600" dirty="0"/>
        </a:p>
      </dgm:t>
    </dgm:pt>
    <dgm:pt modelId="{66E4E9D5-5E49-4684-AA0D-000E71D8C518}" type="parTrans" cxnId="{FA62C396-9AD1-48E9-94EE-8B1AE3B36B41}">
      <dgm:prSet/>
      <dgm:spPr/>
      <dgm:t>
        <a:bodyPr/>
        <a:lstStyle/>
        <a:p>
          <a:endParaRPr lang="ru-RU"/>
        </a:p>
      </dgm:t>
    </dgm:pt>
    <dgm:pt modelId="{C9DDAB10-26BA-4AD0-A2C0-4B7802F50E15}" type="sibTrans" cxnId="{FA62C396-9AD1-48E9-94EE-8B1AE3B36B41}">
      <dgm:prSet/>
      <dgm:spPr/>
      <dgm:t>
        <a:bodyPr/>
        <a:lstStyle/>
        <a:p>
          <a:endParaRPr lang="ru-RU"/>
        </a:p>
      </dgm:t>
    </dgm:pt>
    <dgm:pt modelId="{992CE720-D278-4000-BAFB-AEEA9DAAEB22}">
      <dgm:prSet phldrT="[Текст]" custT="1"/>
      <dgm:spPr/>
      <dgm:t>
        <a:bodyPr/>
        <a:lstStyle/>
        <a:p>
          <a:endParaRPr lang="ru-RU" sz="1600" dirty="0"/>
        </a:p>
      </dgm:t>
    </dgm:pt>
    <dgm:pt modelId="{BC637742-079E-4B5D-9EBB-8118EC0EF2A9}" type="parTrans" cxnId="{522DEC9F-0217-4E43-A22C-47F32327E179}">
      <dgm:prSet/>
      <dgm:spPr/>
      <dgm:t>
        <a:bodyPr/>
        <a:lstStyle/>
        <a:p>
          <a:endParaRPr lang="ru-RU"/>
        </a:p>
      </dgm:t>
    </dgm:pt>
    <dgm:pt modelId="{AB944641-01BE-4772-A890-EE58190C53C8}" type="sibTrans" cxnId="{522DEC9F-0217-4E43-A22C-47F32327E179}">
      <dgm:prSet/>
      <dgm:spPr/>
      <dgm:t>
        <a:bodyPr/>
        <a:lstStyle/>
        <a:p>
          <a:endParaRPr lang="ru-RU"/>
        </a:p>
      </dgm:t>
    </dgm:pt>
    <dgm:pt modelId="{B585C194-5C03-4D3C-9271-DC677457B8EA}">
      <dgm:prSet phldrT="[Текст]" custT="1"/>
      <dgm:spPr/>
      <dgm:t>
        <a:bodyPr/>
        <a:lstStyle/>
        <a:p>
          <a:endParaRPr lang="ru-RU" sz="1600" dirty="0"/>
        </a:p>
      </dgm:t>
    </dgm:pt>
    <dgm:pt modelId="{997186B6-148D-47EE-8074-07804A1DC36D}" type="parTrans" cxnId="{38199315-C45C-4B68-9075-3F1934900847}">
      <dgm:prSet/>
      <dgm:spPr/>
      <dgm:t>
        <a:bodyPr/>
        <a:lstStyle/>
        <a:p>
          <a:endParaRPr lang="ru-RU"/>
        </a:p>
      </dgm:t>
    </dgm:pt>
    <dgm:pt modelId="{072203BD-24C9-452B-9D1B-26B536D719F4}" type="sibTrans" cxnId="{38199315-C45C-4B68-9075-3F1934900847}">
      <dgm:prSet/>
      <dgm:spPr/>
      <dgm:t>
        <a:bodyPr/>
        <a:lstStyle/>
        <a:p>
          <a:endParaRPr lang="ru-RU"/>
        </a:p>
      </dgm:t>
    </dgm:pt>
    <dgm:pt modelId="{C48F75ED-08AB-4324-ADBF-2B03D572B294}" type="pres">
      <dgm:prSet presAssocID="{EB618539-204B-4757-B192-9DDAC0C4259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A379AF0-415A-43D2-9E7D-321D267FA0F3}" type="pres">
      <dgm:prSet presAssocID="{FAE9CEBC-18E4-405E-99CC-78E1932743A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7AB937-7F43-4B5C-9C75-CE7A7DC03B17}" type="pres">
      <dgm:prSet presAssocID="{60F68AA3-C03A-4F7C-93A7-520143C1DBEC}" presName="sibTrans" presStyleCnt="0"/>
      <dgm:spPr/>
    </dgm:pt>
    <dgm:pt modelId="{568C908C-B4EF-4630-B6B4-4BF35854C42F}" type="pres">
      <dgm:prSet presAssocID="{AFB014CC-D725-4243-BA24-BE627F0631D9}" presName="node" presStyleLbl="node1" presStyleIdx="1" presStyleCnt="3" custLinFactNeighborX="-36767" custLinFactNeighborY="-3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9D5DEF-4ED0-4C12-8591-7B19841AB33E}" type="pres">
      <dgm:prSet presAssocID="{EFB5C605-C132-4435-98C6-0E6191D266CF}" presName="sibTrans" presStyleCnt="0"/>
      <dgm:spPr/>
    </dgm:pt>
    <dgm:pt modelId="{D266DAB7-5729-43EA-8D6E-CC5A59D260A4}" type="pres">
      <dgm:prSet presAssocID="{5C7DA194-7D9B-4319-AD42-57C703967F8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BF838BB-00B9-432E-9525-C613F1DFD91C}" srcId="{FAE9CEBC-18E4-405E-99CC-78E1932743A2}" destId="{A4555D5D-D7CB-46A1-8E7E-B74EFFFE29E1}" srcOrd="1" destOrd="0" parTransId="{85B79B5A-D20D-405A-B998-B7AA76318878}" sibTransId="{11FE6CF3-F868-41D8-9F96-DAF74DE409BA}"/>
    <dgm:cxn modelId="{B7437A33-2202-46A1-9A63-CC881179B7B3}" srcId="{5C7DA194-7D9B-4319-AD42-57C703967F80}" destId="{40FE80A8-9137-4050-945E-7F05DBEB5C4D}" srcOrd="1" destOrd="0" parTransId="{DF0BA871-FBC1-4258-8996-C2536B1B1BDF}" sibTransId="{4302FDD0-B660-4C13-9D1E-BB080EAE88D7}"/>
    <dgm:cxn modelId="{E1EFF36D-8E12-4055-A7F6-0DC40807C1BA}" srcId="{EB618539-204B-4757-B192-9DDAC0C42599}" destId="{5C7DA194-7D9B-4319-AD42-57C703967F80}" srcOrd="2" destOrd="0" parTransId="{BDAFF303-E353-4DB0-BD48-DEA6280452C6}" sibTransId="{19F62139-BB97-4A43-B5B8-5F49E2EFA651}"/>
    <dgm:cxn modelId="{A8888E0D-ED51-4033-84EE-BE64123110C0}" type="presOf" srcId="{21D1E90F-895D-4BEF-8B9D-2049E59481F0}" destId="{568C908C-B4EF-4630-B6B4-4BF35854C42F}" srcOrd="0" destOrd="2" presId="urn:microsoft.com/office/officeart/2005/8/layout/hList6"/>
    <dgm:cxn modelId="{45436B60-B9E8-4533-AC9B-756A9CB1E98A}" srcId="{EB618539-204B-4757-B192-9DDAC0C42599}" destId="{FAE9CEBC-18E4-405E-99CC-78E1932743A2}" srcOrd="0" destOrd="0" parTransId="{65FF2816-0B01-4C4F-8FF6-81332575AA47}" sibTransId="{60F68AA3-C03A-4F7C-93A7-520143C1DBEC}"/>
    <dgm:cxn modelId="{B82FAB13-FB88-4ECD-AB32-970554EB70CD}" srcId="{5C7DA194-7D9B-4319-AD42-57C703967F80}" destId="{A7855351-8D94-4A36-957B-E352B04FDD0A}" srcOrd="6" destOrd="0" parTransId="{21E12EB6-8C07-49FB-9CF0-44E31124E31D}" sibTransId="{B8642252-575E-435D-B3CC-C3B326D17EF3}"/>
    <dgm:cxn modelId="{AA4C27E0-92CE-4E34-B111-8B5030D04F4A}" srcId="{5C7DA194-7D9B-4319-AD42-57C703967F80}" destId="{C038CF79-02B4-4F55-872B-49E9F3668FF5}" srcOrd="0" destOrd="0" parTransId="{2266E799-C07C-46FA-9875-D2A23D56C995}" sibTransId="{A02446AA-9171-4D58-9FF5-7965723FEA0F}"/>
    <dgm:cxn modelId="{C5206805-A0B6-4989-8D94-3D0E4790627A}" srcId="{AFB014CC-D725-4243-BA24-BE627F0631D9}" destId="{48BB02D1-013B-45E1-9FB3-86F206A523B4}" srcOrd="6" destOrd="0" parTransId="{36CB03A0-C815-40A0-94D5-AE0ACABB3220}" sibTransId="{1B060915-F4EA-4023-8223-A1153D01C7F9}"/>
    <dgm:cxn modelId="{1F5DBB33-40BD-4E07-ACB3-A09F389495BB}" srcId="{5C7DA194-7D9B-4319-AD42-57C703967F80}" destId="{3F0DE225-7A8F-4077-8EA2-74A00E48FD5A}" srcOrd="4" destOrd="0" parTransId="{335B33C8-C2AD-47CC-9D5D-82693D189DDD}" sibTransId="{B1A24A0B-BE73-437C-8828-F4D93A577F1D}"/>
    <dgm:cxn modelId="{B456C139-67CA-41E4-8EF6-5DF67DE53495}" srcId="{AFB014CC-D725-4243-BA24-BE627F0631D9}" destId="{2FAF63E6-8A0B-406E-B6E6-CA16CFDD810C}" srcOrd="0" destOrd="0" parTransId="{D559AF9E-006D-4EB5-9C97-1A2CFA6B0454}" sibTransId="{50B0FB1A-06B6-4C7A-99EC-26931F345F2D}"/>
    <dgm:cxn modelId="{DCF533C9-83B6-4A31-A8CA-FBEEC6DA0B76}" type="presOf" srcId="{2FAF63E6-8A0B-406E-B6E6-CA16CFDD810C}" destId="{568C908C-B4EF-4630-B6B4-4BF35854C42F}" srcOrd="0" destOrd="1" presId="urn:microsoft.com/office/officeart/2005/8/layout/hList6"/>
    <dgm:cxn modelId="{3C5B6591-0196-496A-8753-5D50492F5775}" type="presOf" srcId="{5C7DA194-7D9B-4319-AD42-57C703967F80}" destId="{D266DAB7-5729-43EA-8D6E-CC5A59D260A4}" srcOrd="0" destOrd="0" presId="urn:microsoft.com/office/officeart/2005/8/layout/hList6"/>
    <dgm:cxn modelId="{36736C74-E056-4655-91A4-EA1C2A69B793}" type="presOf" srcId="{0D5AB5FD-ED4B-436B-BC21-95DEE0E92F0B}" destId="{D266DAB7-5729-43EA-8D6E-CC5A59D260A4}" srcOrd="0" destOrd="8" presId="urn:microsoft.com/office/officeart/2005/8/layout/hList6"/>
    <dgm:cxn modelId="{E69F6E99-3F97-467F-B869-B0B0FAFD7724}" type="presOf" srcId="{48BB02D1-013B-45E1-9FB3-86F206A523B4}" destId="{568C908C-B4EF-4630-B6B4-4BF35854C42F}" srcOrd="0" destOrd="7" presId="urn:microsoft.com/office/officeart/2005/8/layout/hList6"/>
    <dgm:cxn modelId="{57BA3D00-1A63-483F-92F7-6912DE9708F2}" type="presOf" srcId="{C038CF79-02B4-4F55-872B-49E9F3668FF5}" destId="{D266DAB7-5729-43EA-8D6E-CC5A59D260A4}" srcOrd="0" destOrd="1" presId="urn:microsoft.com/office/officeart/2005/8/layout/hList6"/>
    <dgm:cxn modelId="{4D688BCA-D3CA-4679-B539-D4C4BFA37A44}" type="presOf" srcId="{2A06C5FE-7450-40B7-AA60-7CDC906E9ADE}" destId="{568C908C-B4EF-4630-B6B4-4BF35854C42F}" srcOrd="0" destOrd="4" presId="urn:microsoft.com/office/officeart/2005/8/layout/hList6"/>
    <dgm:cxn modelId="{702A204C-309A-4546-BB43-64C96AED2225}" srcId="{AFB014CC-D725-4243-BA24-BE627F0631D9}" destId="{B13F7C85-91FD-4B0C-AE79-223D9896487F}" srcOrd="8" destOrd="0" parTransId="{BFB5451C-42C0-46B1-835A-E809E1818713}" sibTransId="{F467C438-7ADE-4008-A501-192CC3030931}"/>
    <dgm:cxn modelId="{051BC4E6-D2EE-458E-97F6-5C59FBD9D863}" type="presOf" srcId="{992CE720-D278-4000-BAFB-AEEA9DAAEB22}" destId="{D266DAB7-5729-43EA-8D6E-CC5A59D260A4}" srcOrd="0" destOrd="4" presId="urn:microsoft.com/office/officeart/2005/8/layout/hList6"/>
    <dgm:cxn modelId="{FA62C396-9AD1-48E9-94EE-8B1AE3B36B41}" srcId="{5C7DA194-7D9B-4319-AD42-57C703967F80}" destId="{0D5AB5FD-ED4B-436B-BC21-95DEE0E92F0B}" srcOrd="7" destOrd="0" parTransId="{66E4E9D5-5E49-4684-AA0D-000E71D8C518}" sibTransId="{C9DDAB10-26BA-4AD0-A2C0-4B7802F50E15}"/>
    <dgm:cxn modelId="{2DB18BD2-B27F-47EA-B4FD-4A1B566B1ACA}" srcId="{FAE9CEBC-18E4-405E-99CC-78E1932743A2}" destId="{873C1733-6B33-4FC9-9903-2761C04C9088}" srcOrd="0" destOrd="0" parTransId="{2A6AB167-49E6-4554-B5B1-C3E4D7C86D40}" sibTransId="{07E800B6-FB16-45DC-9721-21B9D44DD189}"/>
    <dgm:cxn modelId="{CA6AF147-61CF-432C-A4A6-48229E3D2B3C}" type="presOf" srcId="{A4555D5D-D7CB-46A1-8E7E-B74EFFFE29E1}" destId="{0A379AF0-415A-43D2-9E7D-321D267FA0F3}" srcOrd="0" destOrd="2" presId="urn:microsoft.com/office/officeart/2005/8/layout/hList6"/>
    <dgm:cxn modelId="{F7927516-0499-4913-B72C-EA636184BFC4}" type="presOf" srcId="{B585C194-5C03-4D3C-9271-DC677457B8EA}" destId="{D266DAB7-5729-43EA-8D6E-CC5A59D260A4}" srcOrd="0" destOrd="6" presId="urn:microsoft.com/office/officeart/2005/8/layout/hList6"/>
    <dgm:cxn modelId="{6AD0474B-DA0D-4329-AB62-DEC4B682090E}" type="presOf" srcId="{FAE9CEBC-18E4-405E-99CC-78E1932743A2}" destId="{0A379AF0-415A-43D2-9E7D-321D267FA0F3}" srcOrd="0" destOrd="0" presId="urn:microsoft.com/office/officeart/2005/8/layout/hList6"/>
    <dgm:cxn modelId="{B06B897F-C923-4AE2-BD5A-59EA1A519449}" type="presOf" srcId="{EB618539-204B-4757-B192-9DDAC0C42599}" destId="{C48F75ED-08AB-4324-ADBF-2B03D572B294}" srcOrd="0" destOrd="0" presId="urn:microsoft.com/office/officeart/2005/8/layout/hList6"/>
    <dgm:cxn modelId="{8A30E3BC-BB93-4869-81C7-556DEAE88A44}" srcId="{AFB014CC-D725-4243-BA24-BE627F0631D9}" destId="{780DD7ED-4686-4062-923B-56B3B0E0A33B}" srcOrd="2" destOrd="0" parTransId="{5F24D263-B16B-4528-8579-D14A0259FD89}" sibTransId="{D04497D1-A006-4438-8B0F-2CA1C6E73261}"/>
    <dgm:cxn modelId="{522DEC9F-0217-4E43-A22C-47F32327E179}" srcId="{5C7DA194-7D9B-4319-AD42-57C703967F80}" destId="{992CE720-D278-4000-BAFB-AEEA9DAAEB22}" srcOrd="3" destOrd="0" parTransId="{BC637742-079E-4B5D-9EBB-8118EC0EF2A9}" sibTransId="{AB944641-01BE-4772-A890-EE58190C53C8}"/>
    <dgm:cxn modelId="{C6852AB4-EA9F-47D6-B7E9-A540C8BABFBD}" srcId="{5C7DA194-7D9B-4319-AD42-57C703967F80}" destId="{2CF75D07-3C3E-42F1-9257-FE9A9AEE84D9}" srcOrd="2" destOrd="0" parTransId="{B3098D79-67D3-4B11-B32D-11EB6318A831}" sibTransId="{7E8DA0DC-B5A6-4E9C-BBE4-7D5F4206D78C}"/>
    <dgm:cxn modelId="{9DDC949A-5934-42E1-8D61-3275402322EC}" srcId="{EB618539-204B-4757-B192-9DDAC0C42599}" destId="{AFB014CC-D725-4243-BA24-BE627F0631D9}" srcOrd="1" destOrd="0" parTransId="{965266BC-5670-4106-9489-EA245BBD8AE0}" sibTransId="{EFB5C605-C132-4435-98C6-0E6191D266CF}"/>
    <dgm:cxn modelId="{D82B2AD3-D27D-4934-AF33-36B5C85D6982}" srcId="{AFB014CC-D725-4243-BA24-BE627F0631D9}" destId="{C7ED30C4-B734-4366-BB37-0BEF1CB73785}" srcOrd="4" destOrd="0" parTransId="{78ACC007-72A6-492F-9B68-96D323C203F0}" sibTransId="{7D4C5CF4-3778-4639-89B4-821F3ACD2E7E}"/>
    <dgm:cxn modelId="{C6841A87-4D51-485C-8CC4-CA38C24DFB16}" type="presOf" srcId="{7BB13723-E442-4A49-BFDF-A219030357A8}" destId="{568C908C-B4EF-4630-B6B4-4BF35854C42F}" srcOrd="0" destOrd="8" presId="urn:microsoft.com/office/officeart/2005/8/layout/hList6"/>
    <dgm:cxn modelId="{3389AE93-9119-4216-A6EE-8A637852367F}" type="presOf" srcId="{AFB014CC-D725-4243-BA24-BE627F0631D9}" destId="{568C908C-B4EF-4630-B6B4-4BF35854C42F}" srcOrd="0" destOrd="0" presId="urn:microsoft.com/office/officeart/2005/8/layout/hList6"/>
    <dgm:cxn modelId="{F7EC8273-2B4D-4A9B-A4F7-56C4DF7EA26E}" type="presOf" srcId="{B13F7C85-91FD-4B0C-AE79-223D9896487F}" destId="{568C908C-B4EF-4630-B6B4-4BF35854C42F}" srcOrd="0" destOrd="9" presId="urn:microsoft.com/office/officeart/2005/8/layout/hList6"/>
    <dgm:cxn modelId="{3996C48C-EEB3-4BF1-A107-9AECF33DC6D0}" type="presOf" srcId="{A7855351-8D94-4A36-957B-E352B04FDD0A}" destId="{D266DAB7-5729-43EA-8D6E-CC5A59D260A4}" srcOrd="0" destOrd="7" presId="urn:microsoft.com/office/officeart/2005/8/layout/hList6"/>
    <dgm:cxn modelId="{913A57AC-8ABF-45E1-8792-667E427C375C}" srcId="{AFB014CC-D725-4243-BA24-BE627F0631D9}" destId="{CF7B9AA1-0328-4C09-91DA-882B8E131653}" srcOrd="5" destOrd="0" parTransId="{C14ED8C8-6C0F-4050-B7A4-7DA2ADE4DF7B}" sibTransId="{7CFB0C29-A649-42CD-B5E1-D904F63F145B}"/>
    <dgm:cxn modelId="{1E2F6113-7729-40C7-8E35-51689EBDC714}" type="presOf" srcId="{3F0DE225-7A8F-4077-8EA2-74A00E48FD5A}" destId="{D266DAB7-5729-43EA-8D6E-CC5A59D260A4}" srcOrd="0" destOrd="5" presId="urn:microsoft.com/office/officeart/2005/8/layout/hList6"/>
    <dgm:cxn modelId="{A561C6B3-790B-4D9D-8D94-47F8ADC83AEF}" type="presOf" srcId="{40FE80A8-9137-4050-945E-7F05DBEB5C4D}" destId="{D266DAB7-5729-43EA-8D6E-CC5A59D260A4}" srcOrd="0" destOrd="2" presId="urn:microsoft.com/office/officeart/2005/8/layout/hList6"/>
    <dgm:cxn modelId="{B4D73378-7276-45F9-B368-F59DDE29B294}" srcId="{AFB014CC-D725-4243-BA24-BE627F0631D9}" destId="{2A06C5FE-7450-40B7-AA60-7CDC906E9ADE}" srcOrd="3" destOrd="0" parTransId="{4AB118B4-8A2E-47C1-877C-5C778601F67E}" sibTransId="{CDA08982-0CF7-4B6E-8757-481AE9C9A0C1}"/>
    <dgm:cxn modelId="{B8B680C2-2A0B-4CEC-89E9-EDC1A7F07F8B}" type="presOf" srcId="{780DD7ED-4686-4062-923B-56B3B0E0A33B}" destId="{568C908C-B4EF-4630-B6B4-4BF35854C42F}" srcOrd="0" destOrd="3" presId="urn:microsoft.com/office/officeart/2005/8/layout/hList6"/>
    <dgm:cxn modelId="{F75C7F91-FDF4-4669-ACA4-89E976AEF411}" type="presOf" srcId="{C7ED30C4-B734-4366-BB37-0BEF1CB73785}" destId="{568C908C-B4EF-4630-B6B4-4BF35854C42F}" srcOrd="0" destOrd="5" presId="urn:microsoft.com/office/officeart/2005/8/layout/hList6"/>
    <dgm:cxn modelId="{DA86AD14-C906-4123-97F2-663F1F2A109D}" type="presOf" srcId="{2CF75D07-3C3E-42F1-9257-FE9A9AEE84D9}" destId="{D266DAB7-5729-43EA-8D6E-CC5A59D260A4}" srcOrd="0" destOrd="3" presId="urn:microsoft.com/office/officeart/2005/8/layout/hList6"/>
    <dgm:cxn modelId="{F18D09AA-692F-4CEA-9E05-F45D84BC8D8E}" type="presOf" srcId="{873C1733-6B33-4FC9-9903-2761C04C9088}" destId="{0A379AF0-415A-43D2-9E7D-321D267FA0F3}" srcOrd="0" destOrd="1" presId="urn:microsoft.com/office/officeart/2005/8/layout/hList6"/>
    <dgm:cxn modelId="{EACD54DC-3854-40C3-8231-855D713F522D}" srcId="{AFB014CC-D725-4243-BA24-BE627F0631D9}" destId="{21D1E90F-895D-4BEF-8B9D-2049E59481F0}" srcOrd="1" destOrd="0" parTransId="{E92F8E68-1C81-4396-8FE7-0E1F1144C343}" sibTransId="{C841429A-EA66-4419-9819-C1D59005F20D}"/>
    <dgm:cxn modelId="{38199315-C45C-4B68-9075-3F1934900847}" srcId="{5C7DA194-7D9B-4319-AD42-57C703967F80}" destId="{B585C194-5C03-4D3C-9271-DC677457B8EA}" srcOrd="5" destOrd="0" parTransId="{997186B6-148D-47EE-8074-07804A1DC36D}" sibTransId="{072203BD-24C9-452B-9D1B-26B536D719F4}"/>
    <dgm:cxn modelId="{A7E06BE7-DEC7-4422-A7C8-99CA36DE9246}" srcId="{AFB014CC-D725-4243-BA24-BE627F0631D9}" destId="{7BB13723-E442-4A49-BFDF-A219030357A8}" srcOrd="7" destOrd="0" parTransId="{77F8E3B7-AEBB-4A65-B995-D7C13E470432}" sibTransId="{94439715-0C3D-4639-A687-CB43D056925C}"/>
    <dgm:cxn modelId="{1148C14B-8189-42D1-AF90-28EE1E269BF5}" type="presOf" srcId="{CF7B9AA1-0328-4C09-91DA-882B8E131653}" destId="{568C908C-B4EF-4630-B6B4-4BF35854C42F}" srcOrd="0" destOrd="6" presId="urn:microsoft.com/office/officeart/2005/8/layout/hList6"/>
    <dgm:cxn modelId="{4E8F9BE0-3A3C-4616-A70C-1EC76BF7A713}" type="presParOf" srcId="{C48F75ED-08AB-4324-ADBF-2B03D572B294}" destId="{0A379AF0-415A-43D2-9E7D-321D267FA0F3}" srcOrd="0" destOrd="0" presId="urn:microsoft.com/office/officeart/2005/8/layout/hList6"/>
    <dgm:cxn modelId="{7F3A4F6A-04DB-4EDC-BFDF-C3B3DBB31E94}" type="presParOf" srcId="{C48F75ED-08AB-4324-ADBF-2B03D572B294}" destId="{467AB937-7F43-4B5C-9C75-CE7A7DC03B17}" srcOrd="1" destOrd="0" presId="urn:microsoft.com/office/officeart/2005/8/layout/hList6"/>
    <dgm:cxn modelId="{9C23E4BC-B7B4-4B84-8DD9-FDFDC586B948}" type="presParOf" srcId="{C48F75ED-08AB-4324-ADBF-2B03D572B294}" destId="{568C908C-B4EF-4630-B6B4-4BF35854C42F}" srcOrd="2" destOrd="0" presId="urn:microsoft.com/office/officeart/2005/8/layout/hList6"/>
    <dgm:cxn modelId="{44AD1402-3E90-4A4E-B44E-BE3541A84832}" type="presParOf" srcId="{C48F75ED-08AB-4324-ADBF-2B03D572B294}" destId="{129D5DEF-4ED0-4C12-8591-7B19841AB33E}" srcOrd="3" destOrd="0" presId="urn:microsoft.com/office/officeart/2005/8/layout/hList6"/>
    <dgm:cxn modelId="{35AF53D5-1ADE-44BB-84B6-E45B1CA1CE7A}" type="presParOf" srcId="{C48F75ED-08AB-4324-ADBF-2B03D572B294}" destId="{D266DAB7-5729-43EA-8D6E-CC5A59D260A4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EADDD8F-75CA-4AAB-9963-B7D566C6E5FB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B4D3159-EF67-4753-BD18-A93447C61C0A}">
      <dgm:prSet phldrT="[Текст]" custT="1"/>
      <dgm:spPr/>
      <dgm:t>
        <a:bodyPr/>
        <a:lstStyle/>
        <a:p>
          <a:r>
            <a:rPr lang="ru-RU" sz="2000" b="1" i="1" dirty="0" smtClean="0"/>
            <a:t>Учебно-важное качество</a:t>
          </a:r>
          <a:endParaRPr lang="ru-RU" sz="2000" dirty="0"/>
        </a:p>
      </dgm:t>
    </dgm:pt>
    <dgm:pt modelId="{EE6EC435-9C94-4FD3-9E85-EDB3366B54C0}" type="parTrans" cxnId="{AC1C5122-8982-45E5-9409-CED2A0065A6F}">
      <dgm:prSet/>
      <dgm:spPr/>
      <dgm:t>
        <a:bodyPr/>
        <a:lstStyle/>
        <a:p>
          <a:endParaRPr lang="ru-RU"/>
        </a:p>
      </dgm:t>
    </dgm:pt>
    <dgm:pt modelId="{C6ED4369-B160-49F4-8C81-DB68C5C901A1}" type="sibTrans" cxnId="{AC1C5122-8982-45E5-9409-CED2A0065A6F}">
      <dgm:prSet/>
      <dgm:spPr/>
      <dgm:t>
        <a:bodyPr/>
        <a:lstStyle/>
        <a:p>
          <a:endParaRPr lang="ru-RU"/>
        </a:p>
      </dgm:t>
    </dgm:pt>
    <dgm:pt modelId="{871BE93E-A109-46C5-8A81-7CC0C8FBE7A0}">
      <dgm:prSet phldrT="[Текст]" custT="1"/>
      <dgm:spPr/>
      <dgm:t>
        <a:bodyPr/>
        <a:lstStyle/>
        <a:p>
          <a:r>
            <a:rPr lang="ru-RU" sz="2000" dirty="0" smtClean="0"/>
            <a:t>Зрительное восприятие </a:t>
          </a:r>
          <a:endParaRPr lang="ru-RU" sz="2000" dirty="0"/>
        </a:p>
      </dgm:t>
    </dgm:pt>
    <dgm:pt modelId="{05DA8D41-9AC1-49DE-9744-A25FA7EEEC65}" type="parTrans" cxnId="{CECC4312-C792-408F-A649-CB30DBD8DF66}">
      <dgm:prSet/>
      <dgm:spPr/>
      <dgm:t>
        <a:bodyPr/>
        <a:lstStyle/>
        <a:p>
          <a:endParaRPr lang="ru-RU"/>
        </a:p>
      </dgm:t>
    </dgm:pt>
    <dgm:pt modelId="{5A16292F-682D-4459-81D4-5CF54DC7D329}" type="sibTrans" cxnId="{CECC4312-C792-408F-A649-CB30DBD8DF66}">
      <dgm:prSet/>
      <dgm:spPr/>
      <dgm:t>
        <a:bodyPr/>
        <a:lstStyle/>
        <a:p>
          <a:endParaRPr lang="ru-RU"/>
        </a:p>
      </dgm:t>
    </dgm:pt>
    <dgm:pt modelId="{D00C01DB-2631-4101-9A2C-B2DE09B21967}">
      <dgm:prSet phldrT="[Текст]" custT="1"/>
      <dgm:spPr/>
      <dgm:t>
        <a:bodyPr/>
        <a:lstStyle/>
        <a:p>
          <a:r>
            <a:rPr lang="ru-RU" sz="2000" dirty="0" smtClean="0"/>
            <a:t>Целостность восприятия </a:t>
          </a:r>
          <a:endParaRPr lang="ru-RU" sz="2000" dirty="0"/>
        </a:p>
      </dgm:t>
    </dgm:pt>
    <dgm:pt modelId="{16EE446F-7F57-4E18-9F74-6ABE20D68DEA}" type="parTrans" cxnId="{25C8AADD-E1C5-4F37-9FBB-3809637A7F22}">
      <dgm:prSet/>
      <dgm:spPr/>
      <dgm:t>
        <a:bodyPr/>
        <a:lstStyle/>
        <a:p>
          <a:endParaRPr lang="ru-RU"/>
        </a:p>
      </dgm:t>
    </dgm:pt>
    <dgm:pt modelId="{B66A06F9-12C8-432C-BB79-ADC91A00863B}" type="sibTrans" cxnId="{25C8AADD-E1C5-4F37-9FBB-3809637A7F22}">
      <dgm:prSet/>
      <dgm:spPr/>
      <dgm:t>
        <a:bodyPr/>
        <a:lstStyle/>
        <a:p>
          <a:endParaRPr lang="ru-RU"/>
        </a:p>
      </dgm:t>
    </dgm:pt>
    <dgm:pt modelId="{E9E92DB7-4653-4FBE-93CB-B0E38EFC493F}">
      <dgm:prSet phldrT="[Текст]" custT="1"/>
      <dgm:spPr/>
      <dgm:t>
        <a:bodyPr/>
        <a:lstStyle/>
        <a:p>
          <a:r>
            <a:rPr lang="ru-RU" sz="1800" b="1" i="1" dirty="0" smtClean="0"/>
            <a:t>Метод диагностики </a:t>
          </a:r>
          <a:endParaRPr lang="ru-RU" sz="1800" dirty="0" smtClean="0"/>
        </a:p>
      </dgm:t>
    </dgm:pt>
    <dgm:pt modelId="{9EF463BC-9A0C-4EF6-B726-F28482D16F5F}" type="parTrans" cxnId="{62AB989A-0F98-42D6-8FFD-ADE310B51AD2}">
      <dgm:prSet/>
      <dgm:spPr/>
      <dgm:t>
        <a:bodyPr/>
        <a:lstStyle/>
        <a:p>
          <a:endParaRPr lang="ru-RU"/>
        </a:p>
      </dgm:t>
    </dgm:pt>
    <dgm:pt modelId="{CECE4D53-32CF-4D29-BA28-A8D1A772FC20}" type="sibTrans" cxnId="{62AB989A-0F98-42D6-8FFD-ADE310B51AD2}">
      <dgm:prSet/>
      <dgm:spPr/>
      <dgm:t>
        <a:bodyPr/>
        <a:lstStyle/>
        <a:p>
          <a:endParaRPr lang="ru-RU"/>
        </a:p>
      </dgm:t>
    </dgm:pt>
    <dgm:pt modelId="{D36545DB-1092-4A44-B386-5FC71D5DFA23}">
      <dgm:prSet phldrT="[Текст]" custT="1"/>
      <dgm:spPr/>
      <dgm:t>
        <a:bodyPr/>
        <a:lstStyle/>
        <a:p>
          <a:r>
            <a:rPr lang="ru-RU" sz="1800" dirty="0" smtClean="0"/>
            <a:t>«Тест звукобуквенного кодирования и декодирования» В.В. </a:t>
          </a:r>
          <a:r>
            <a:rPr lang="ru-RU" sz="1800" dirty="0" err="1" smtClean="0"/>
            <a:t>Тарасун</a:t>
          </a:r>
          <a:endParaRPr lang="ru-RU" sz="1800" dirty="0"/>
        </a:p>
      </dgm:t>
    </dgm:pt>
    <dgm:pt modelId="{3FDDE70C-5524-4CC8-8B3B-E41E3721D941}" type="parTrans" cxnId="{972BFAAA-A94A-4E87-B2AB-666CFC013173}">
      <dgm:prSet/>
      <dgm:spPr/>
      <dgm:t>
        <a:bodyPr/>
        <a:lstStyle/>
        <a:p>
          <a:endParaRPr lang="ru-RU"/>
        </a:p>
      </dgm:t>
    </dgm:pt>
    <dgm:pt modelId="{1D892D5E-3190-4289-99F5-6D83EBFE46AD}" type="sibTrans" cxnId="{972BFAAA-A94A-4E87-B2AB-666CFC013173}">
      <dgm:prSet/>
      <dgm:spPr/>
      <dgm:t>
        <a:bodyPr/>
        <a:lstStyle/>
        <a:p>
          <a:endParaRPr lang="ru-RU"/>
        </a:p>
      </dgm:t>
    </dgm:pt>
    <dgm:pt modelId="{02638754-46CD-4EAF-AE32-82B1C336CC38}">
      <dgm:prSet phldrT="[Текст]" custT="1"/>
      <dgm:spPr/>
      <dgm:t>
        <a:bodyPr/>
        <a:lstStyle/>
        <a:p>
          <a:r>
            <a:rPr lang="ru-RU" sz="1800" dirty="0" smtClean="0"/>
            <a:t>«Четвертый лишний» </a:t>
          </a:r>
          <a:endParaRPr lang="ru-RU" sz="1800" dirty="0"/>
        </a:p>
      </dgm:t>
    </dgm:pt>
    <dgm:pt modelId="{EEB000EB-8747-4B71-8C75-E6D8E78F5CC2}" type="parTrans" cxnId="{8446C70B-AAC2-4C60-B42B-96924DBF1DEC}">
      <dgm:prSet/>
      <dgm:spPr/>
      <dgm:t>
        <a:bodyPr/>
        <a:lstStyle/>
        <a:p>
          <a:endParaRPr lang="ru-RU"/>
        </a:p>
      </dgm:t>
    </dgm:pt>
    <dgm:pt modelId="{69A62549-9B6B-4A62-AEC3-A0A1A343E26F}" type="sibTrans" cxnId="{8446C70B-AAC2-4C60-B42B-96924DBF1DEC}">
      <dgm:prSet/>
      <dgm:spPr/>
      <dgm:t>
        <a:bodyPr/>
        <a:lstStyle/>
        <a:p>
          <a:endParaRPr lang="ru-RU"/>
        </a:p>
      </dgm:t>
    </dgm:pt>
    <dgm:pt modelId="{5ABF0126-2F11-4FC3-9756-4F868B722159}">
      <dgm:prSet/>
      <dgm:spPr/>
      <dgm:t>
        <a:bodyPr/>
        <a:lstStyle/>
        <a:p>
          <a:r>
            <a:rPr lang="ru-RU" smtClean="0"/>
            <a:t>Информационная основа деятельности </a:t>
          </a:r>
          <a:endParaRPr lang="ru-RU"/>
        </a:p>
      </dgm:t>
    </dgm:pt>
    <dgm:pt modelId="{8F0FD031-7229-4B20-B738-3C35BFC25F60}" type="parTrans" cxnId="{F71B92FB-7A73-49CC-B26C-A9902B1CC469}">
      <dgm:prSet/>
      <dgm:spPr/>
      <dgm:t>
        <a:bodyPr/>
        <a:lstStyle/>
        <a:p>
          <a:endParaRPr lang="ru-RU"/>
        </a:p>
      </dgm:t>
    </dgm:pt>
    <dgm:pt modelId="{B6A0B404-3A01-4D4E-A518-FE3994AC794B}" type="sibTrans" cxnId="{F71B92FB-7A73-49CC-B26C-A9902B1CC469}">
      <dgm:prSet/>
      <dgm:spPr/>
      <dgm:t>
        <a:bodyPr/>
        <a:lstStyle/>
        <a:p>
          <a:endParaRPr lang="ru-RU"/>
        </a:p>
      </dgm:t>
    </dgm:pt>
    <dgm:pt modelId="{2C8558DB-2838-42E6-9CB8-01CDE892517C}">
      <dgm:prSet phldrT="[Текст]" custT="1"/>
      <dgm:spPr/>
      <dgm:t>
        <a:bodyPr/>
        <a:lstStyle/>
        <a:p>
          <a:r>
            <a:rPr lang="ru-RU" sz="2000" dirty="0" smtClean="0"/>
            <a:t>Логическое мышление </a:t>
          </a:r>
          <a:endParaRPr lang="ru-RU" sz="2000" dirty="0"/>
        </a:p>
      </dgm:t>
    </dgm:pt>
    <dgm:pt modelId="{3C3018E8-EAE9-4F48-A353-295549FCF5AE}" type="parTrans" cxnId="{9AAC399F-C9ED-451E-A8F7-F868E66BE516}">
      <dgm:prSet/>
      <dgm:spPr/>
    </dgm:pt>
    <dgm:pt modelId="{84BAAA39-7B50-4CB3-8167-22F4CA59062B}" type="sibTrans" cxnId="{9AAC399F-C9ED-451E-A8F7-F868E66BE516}">
      <dgm:prSet/>
      <dgm:spPr/>
    </dgm:pt>
    <dgm:pt modelId="{B1E2F56C-8DA5-46C9-AF55-90371EDA6D0A}">
      <dgm:prSet phldrT="[Текст]" custT="1"/>
      <dgm:spPr/>
      <dgm:t>
        <a:bodyPr/>
        <a:lstStyle/>
        <a:p>
          <a:endParaRPr lang="ru-RU" sz="2000" dirty="0"/>
        </a:p>
      </dgm:t>
    </dgm:pt>
    <dgm:pt modelId="{91636017-2B8F-426D-B659-62518B5ADC44}" type="parTrans" cxnId="{C2D2A0C0-E9ED-4ED6-B916-C0668E74FA5C}">
      <dgm:prSet/>
      <dgm:spPr/>
    </dgm:pt>
    <dgm:pt modelId="{CFDAFA15-C3EF-4A93-A37F-6CDF916DB6FE}" type="sibTrans" cxnId="{C2D2A0C0-E9ED-4ED6-B916-C0668E74FA5C}">
      <dgm:prSet/>
      <dgm:spPr/>
    </dgm:pt>
    <dgm:pt modelId="{D4B65281-DB23-49AC-8F6B-BAE46919DAC8}">
      <dgm:prSet phldrT="[Текст]" custT="1"/>
      <dgm:spPr/>
      <dgm:t>
        <a:bodyPr/>
        <a:lstStyle/>
        <a:p>
          <a:r>
            <a:rPr lang="ru-RU" sz="2000" dirty="0" smtClean="0"/>
            <a:t>Вербальная память </a:t>
          </a:r>
          <a:endParaRPr lang="ru-RU" sz="2000" dirty="0"/>
        </a:p>
      </dgm:t>
    </dgm:pt>
    <dgm:pt modelId="{1BF78E3B-9B5F-4895-B36C-4F1D5BC39385}" type="parTrans" cxnId="{1A2921A7-B558-41C6-A24C-3EFB4D70B7C1}">
      <dgm:prSet/>
      <dgm:spPr/>
    </dgm:pt>
    <dgm:pt modelId="{3E6AFBD5-3A60-48A1-B908-BF6DC3AFF473}" type="sibTrans" cxnId="{1A2921A7-B558-41C6-A24C-3EFB4D70B7C1}">
      <dgm:prSet/>
      <dgm:spPr/>
    </dgm:pt>
    <dgm:pt modelId="{40121CA0-A64F-4BBB-A16F-281015528225}">
      <dgm:prSet phldrT="[Текст]" custT="1"/>
      <dgm:spPr/>
      <dgm:t>
        <a:bodyPr/>
        <a:lstStyle/>
        <a:p>
          <a:r>
            <a:rPr lang="ru-RU" sz="2000" dirty="0" smtClean="0"/>
            <a:t>Творческое воображение </a:t>
          </a:r>
          <a:endParaRPr lang="ru-RU" sz="2000" dirty="0"/>
        </a:p>
      </dgm:t>
    </dgm:pt>
    <dgm:pt modelId="{A2EB4BDF-E4BF-4FE0-9AD3-57DD0250D303}" type="parTrans" cxnId="{743744E9-41EB-4EF8-9BA1-847E36FE8859}">
      <dgm:prSet/>
      <dgm:spPr/>
    </dgm:pt>
    <dgm:pt modelId="{FAF70DD6-C274-40C4-939E-3A03D8EFB1ED}" type="sibTrans" cxnId="{743744E9-41EB-4EF8-9BA1-847E36FE8859}">
      <dgm:prSet/>
      <dgm:spPr/>
    </dgm:pt>
    <dgm:pt modelId="{4E51DCE9-9CCE-4E14-81D3-FF68DFA62946}">
      <dgm:prSet phldrT="[Текст]" custT="1"/>
      <dgm:spPr/>
      <dgm:t>
        <a:bodyPr/>
        <a:lstStyle/>
        <a:p>
          <a:r>
            <a:rPr lang="ru-RU" sz="1800" dirty="0" smtClean="0"/>
            <a:t>«10 слов» (А.Р. </a:t>
          </a:r>
          <a:r>
            <a:rPr lang="ru-RU" sz="1800" dirty="0" err="1" smtClean="0"/>
            <a:t>Лурия</a:t>
          </a:r>
          <a:r>
            <a:rPr lang="ru-RU" sz="1800" dirty="0" smtClean="0"/>
            <a:t>) </a:t>
          </a:r>
          <a:endParaRPr lang="ru-RU" sz="1800" dirty="0"/>
        </a:p>
      </dgm:t>
    </dgm:pt>
    <dgm:pt modelId="{BFC4475C-0E78-4586-A079-A468E72E7041}" type="parTrans" cxnId="{B4312975-8427-44E2-B262-6533C9035EE4}">
      <dgm:prSet/>
      <dgm:spPr/>
    </dgm:pt>
    <dgm:pt modelId="{FD649058-51AC-4DF6-A4E0-074977C0D049}" type="sibTrans" cxnId="{B4312975-8427-44E2-B262-6533C9035EE4}">
      <dgm:prSet/>
      <dgm:spPr/>
    </dgm:pt>
    <dgm:pt modelId="{4D26374B-21C1-493E-B8B3-7351A446A45E}">
      <dgm:prSet phldrT="[Текст]" custT="1"/>
      <dgm:spPr/>
      <dgm:t>
        <a:bodyPr/>
        <a:lstStyle/>
        <a:p>
          <a:r>
            <a:rPr lang="ru-RU" sz="1800" dirty="0" smtClean="0"/>
            <a:t>«Три слова» (В. Меде, К. Пиорковский) </a:t>
          </a:r>
          <a:endParaRPr lang="ru-RU" sz="1800" dirty="0"/>
        </a:p>
      </dgm:t>
    </dgm:pt>
    <dgm:pt modelId="{A51FBEBF-50F6-4200-BA28-2AF70777A14F}" type="parTrans" cxnId="{039CFFA2-081A-43CD-93BD-1AE8A75F3E44}">
      <dgm:prSet/>
      <dgm:spPr/>
    </dgm:pt>
    <dgm:pt modelId="{C5CC5D7D-260F-4799-B6D2-06D29DC23F4F}" type="sibTrans" cxnId="{039CFFA2-081A-43CD-93BD-1AE8A75F3E44}">
      <dgm:prSet/>
      <dgm:spPr/>
    </dgm:pt>
    <dgm:pt modelId="{8B39E749-62DB-4DC3-A828-CEBC8300B7A1}">
      <dgm:prSet phldrT="[Текст]" custT="1"/>
      <dgm:spPr/>
      <dgm:t>
        <a:bodyPr/>
        <a:lstStyle/>
        <a:p>
          <a:r>
            <a:rPr lang="ru-RU" sz="1800" dirty="0" smtClean="0"/>
            <a:t> </a:t>
          </a:r>
          <a:endParaRPr lang="ru-RU" sz="1800" dirty="0"/>
        </a:p>
      </dgm:t>
    </dgm:pt>
    <dgm:pt modelId="{27BC4D0E-B1A6-47E5-9147-EF5D1E201DAB}" type="parTrans" cxnId="{DE6BDABD-B2E5-4023-B6A9-C779E80253F5}">
      <dgm:prSet/>
      <dgm:spPr/>
    </dgm:pt>
    <dgm:pt modelId="{0B48F9F7-6950-42F6-BB8A-6F9192D12C30}" type="sibTrans" cxnId="{DE6BDABD-B2E5-4023-B6A9-C779E80253F5}">
      <dgm:prSet/>
      <dgm:spPr/>
    </dgm:pt>
    <dgm:pt modelId="{0CF25B38-F66C-4C6B-A101-D620019FE05E}" type="pres">
      <dgm:prSet presAssocID="{9EADDD8F-75CA-4AAB-9963-B7D566C6E5F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4C760BB-3E5A-4BC3-9FA0-AF78D1E06FBA}" type="pres">
      <dgm:prSet presAssocID="{5ABF0126-2F11-4FC3-9756-4F868B72215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D25175-D51A-47A1-A559-A91F9A44361E}" type="pres">
      <dgm:prSet presAssocID="{B6A0B404-3A01-4D4E-A518-FE3994AC794B}" presName="sibTrans" presStyleCnt="0"/>
      <dgm:spPr/>
    </dgm:pt>
    <dgm:pt modelId="{BC45418D-57C1-46B0-9EC7-7EBCD02D5F01}" type="pres">
      <dgm:prSet presAssocID="{8B4D3159-EF67-4753-BD18-A93447C61C0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E777CD-C023-4DA7-825B-9DCDF30B26CE}" type="pres">
      <dgm:prSet presAssocID="{C6ED4369-B160-49F4-8C81-DB68C5C901A1}" presName="sibTrans" presStyleCnt="0"/>
      <dgm:spPr/>
    </dgm:pt>
    <dgm:pt modelId="{91156E7D-1CFD-44F3-ACAA-69EA8264308D}" type="pres">
      <dgm:prSet presAssocID="{E9E92DB7-4653-4FBE-93CB-B0E38EFC493F}" presName="node" presStyleLbl="node1" presStyleIdx="2" presStyleCnt="3" custLinFactNeighborX="7483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C1C5122-8982-45E5-9409-CED2A0065A6F}" srcId="{9EADDD8F-75CA-4AAB-9963-B7D566C6E5FB}" destId="{8B4D3159-EF67-4753-BD18-A93447C61C0A}" srcOrd="1" destOrd="0" parTransId="{EE6EC435-9C94-4FD3-9E85-EDB3366B54C0}" sibTransId="{C6ED4369-B160-49F4-8C81-DB68C5C901A1}"/>
    <dgm:cxn modelId="{8446C70B-AAC2-4C60-B42B-96924DBF1DEC}" srcId="{E9E92DB7-4653-4FBE-93CB-B0E38EFC493F}" destId="{02638754-46CD-4EAF-AE32-82B1C336CC38}" srcOrd="2" destOrd="0" parTransId="{EEB000EB-8747-4B71-8C75-E6D8E78F5CC2}" sibTransId="{69A62549-9B6B-4A62-AEC3-A0A1A343E26F}"/>
    <dgm:cxn modelId="{2E2FD13F-8B00-4B38-B197-4073C5360F99}" type="presOf" srcId="{02638754-46CD-4EAF-AE32-82B1C336CC38}" destId="{91156E7D-1CFD-44F3-ACAA-69EA8264308D}" srcOrd="0" destOrd="3" presId="urn:microsoft.com/office/officeart/2005/8/layout/hList6"/>
    <dgm:cxn modelId="{25C8AADD-E1C5-4F37-9FBB-3809637A7F22}" srcId="{8B4D3159-EF67-4753-BD18-A93447C61C0A}" destId="{D00C01DB-2631-4101-9A2C-B2DE09B21967}" srcOrd="1" destOrd="0" parTransId="{16EE446F-7F57-4E18-9F74-6ABE20D68DEA}" sibTransId="{B66A06F9-12C8-432C-BB79-ADC91A00863B}"/>
    <dgm:cxn modelId="{531238D4-A7CA-424B-B0F0-A13E191BC440}" type="presOf" srcId="{B1E2F56C-8DA5-46C9-AF55-90371EDA6D0A}" destId="{BC45418D-57C1-46B0-9EC7-7EBCD02D5F01}" srcOrd="0" destOrd="3" presId="urn:microsoft.com/office/officeart/2005/8/layout/hList6"/>
    <dgm:cxn modelId="{62AB989A-0F98-42D6-8FFD-ADE310B51AD2}" srcId="{9EADDD8F-75CA-4AAB-9963-B7D566C6E5FB}" destId="{E9E92DB7-4653-4FBE-93CB-B0E38EFC493F}" srcOrd="2" destOrd="0" parTransId="{9EF463BC-9A0C-4EF6-B726-F28482D16F5F}" sibTransId="{CECE4D53-32CF-4D29-BA28-A8D1A772FC20}"/>
    <dgm:cxn modelId="{1A2921A7-B558-41C6-A24C-3EFB4D70B7C1}" srcId="{8B4D3159-EF67-4753-BD18-A93447C61C0A}" destId="{D4B65281-DB23-49AC-8F6B-BAE46919DAC8}" srcOrd="4" destOrd="0" parTransId="{1BF78E3B-9B5F-4895-B36C-4F1D5BC39385}" sibTransId="{3E6AFBD5-3A60-48A1-B908-BF6DC3AFF473}"/>
    <dgm:cxn modelId="{A922AD83-FE87-41BA-BFFF-2BF33EE32C29}" type="presOf" srcId="{9EADDD8F-75CA-4AAB-9963-B7D566C6E5FB}" destId="{0CF25B38-F66C-4C6B-A101-D620019FE05E}" srcOrd="0" destOrd="0" presId="urn:microsoft.com/office/officeart/2005/8/layout/hList6"/>
    <dgm:cxn modelId="{DE6BDABD-B2E5-4023-B6A9-C779E80253F5}" srcId="{E9E92DB7-4653-4FBE-93CB-B0E38EFC493F}" destId="{8B39E749-62DB-4DC3-A828-CEBC8300B7A1}" srcOrd="1" destOrd="0" parTransId="{27BC4D0E-B1A6-47E5-9147-EF5D1E201DAB}" sibTransId="{0B48F9F7-6950-42F6-BB8A-6F9192D12C30}"/>
    <dgm:cxn modelId="{6DA8FC43-14E2-4C4B-A08C-32E941E2023A}" type="presOf" srcId="{4D26374B-21C1-493E-B8B3-7351A446A45E}" destId="{91156E7D-1CFD-44F3-ACAA-69EA8264308D}" srcOrd="0" destOrd="5" presId="urn:microsoft.com/office/officeart/2005/8/layout/hList6"/>
    <dgm:cxn modelId="{9AAC399F-C9ED-451E-A8F7-F868E66BE516}" srcId="{8B4D3159-EF67-4753-BD18-A93447C61C0A}" destId="{2C8558DB-2838-42E6-9CB8-01CDE892517C}" srcOrd="3" destOrd="0" parTransId="{3C3018E8-EAE9-4F48-A353-295549FCF5AE}" sibTransId="{84BAAA39-7B50-4CB3-8167-22F4CA59062B}"/>
    <dgm:cxn modelId="{51E2D384-A4F9-4C2F-87DE-D24FD55F2E27}" type="presOf" srcId="{D36545DB-1092-4A44-B386-5FC71D5DFA23}" destId="{91156E7D-1CFD-44F3-ACAA-69EA8264308D}" srcOrd="0" destOrd="1" presId="urn:microsoft.com/office/officeart/2005/8/layout/hList6"/>
    <dgm:cxn modelId="{3E1E212E-BADE-471F-9D4B-0AF018127DD6}" type="presOf" srcId="{2C8558DB-2838-42E6-9CB8-01CDE892517C}" destId="{BC45418D-57C1-46B0-9EC7-7EBCD02D5F01}" srcOrd="0" destOrd="4" presId="urn:microsoft.com/office/officeart/2005/8/layout/hList6"/>
    <dgm:cxn modelId="{679A9EAD-F3EC-4F95-A257-9D0FBFED98F7}" type="presOf" srcId="{5ABF0126-2F11-4FC3-9756-4F868B722159}" destId="{C4C760BB-3E5A-4BC3-9FA0-AF78D1E06FBA}" srcOrd="0" destOrd="0" presId="urn:microsoft.com/office/officeart/2005/8/layout/hList6"/>
    <dgm:cxn modelId="{B23E6AD0-CD65-4992-A1D8-71C8AFE950C0}" type="presOf" srcId="{E9E92DB7-4653-4FBE-93CB-B0E38EFC493F}" destId="{91156E7D-1CFD-44F3-ACAA-69EA8264308D}" srcOrd="0" destOrd="0" presId="urn:microsoft.com/office/officeart/2005/8/layout/hList6"/>
    <dgm:cxn modelId="{B4312975-8427-44E2-B262-6533C9035EE4}" srcId="{E9E92DB7-4653-4FBE-93CB-B0E38EFC493F}" destId="{4E51DCE9-9CCE-4E14-81D3-FF68DFA62946}" srcOrd="3" destOrd="0" parTransId="{BFC4475C-0E78-4586-A079-A468E72E7041}" sibTransId="{FD649058-51AC-4DF6-A4E0-074977C0D049}"/>
    <dgm:cxn modelId="{D0B9BCB3-B94A-4BD3-8989-CFD62A07CC31}" type="presOf" srcId="{40121CA0-A64F-4BBB-A16F-281015528225}" destId="{BC45418D-57C1-46B0-9EC7-7EBCD02D5F01}" srcOrd="0" destOrd="6" presId="urn:microsoft.com/office/officeart/2005/8/layout/hList6"/>
    <dgm:cxn modelId="{C2D2A0C0-E9ED-4ED6-B916-C0668E74FA5C}" srcId="{8B4D3159-EF67-4753-BD18-A93447C61C0A}" destId="{B1E2F56C-8DA5-46C9-AF55-90371EDA6D0A}" srcOrd="2" destOrd="0" parTransId="{91636017-2B8F-426D-B659-62518B5ADC44}" sibTransId="{CFDAFA15-C3EF-4A93-A37F-6CDF916DB6FE}"/>
    <dgm:cxn modelId="{1248B404-B3F6-41B1-9BBC-FCD3C5E40EAA}" type="presOf" srcId="{8B39E749-62DB-4DC3-A828-CEBC8300B7A1}" destId="{91156E7D-1CFD-44F3-ACAA-69EA8264308D}" srcOrd="0" destOrd="2" presId="urn:microsoft.com/office/officeart/2005/8/layout/hList6"/>
    <dgm:cxn modelId="{2C94AD5F-3B7D-4DB7-A895-D31CD54320D4}" type="presOf" srcId="{8B4D3159-EF67-4753-BD18-A93447C61C0A}" destId="{BC45418D-57C1-46B0-9EC7-7EBCD02D5F01}" srcOrd="0" destOrd="0" presId="urn:microsoft.com/office/officeart/2005/8/layout/hList6"/>
    <dgm:cxn modelId="{743744E9-41EB-4EF8-9BA1-847E36FE8859}" srcId="{8B4D3159-EF67-4753-BD18-A93447C61C0A}" destId="{40121CA0-A64F-4BBB-A16F-281015528225}" srcOrd="5" destOrd="0" parTransId="{A2EB4BDF-E4BF-4FE0-9AD3-57DD0250D303}" sibTransId="{FAF70DD6-C274-40C4-939E-3A03D8EFB1ED}"/>
    <dgm:cxn modelId="{CECC4312-C792-408F-A649-CB30DBD8DF66}" srcId="{8B4D3159-EF67-4753-BD18-A93447C61C0A}" destId="{871BE93E-A109-46C5-8A81-7CC0C8FBE7A0}" srcOrd="0" destOrd="0" parTransId="{05DA8D41-9AC1-49DE-9744-A25FA7EEEC65}" sibTransId="{5A16292F-682D-4459-81D4-5CF54DC7D329}"/>
    <dgm:cxn modelId="{039CFFA2-081A-43CD-93BD-1AE8A75F3E44}" srcId="{E9E92DB7-4653-4FBE-93CB-B0E38EFC493F}" destId="{4D26374B-21C1-493E-B8B3-7351A446A45E}" srcOrd="4" destOrd="0" parTransId="{A51FBEBF-50F6-4200-BA28-2AF70777A14F}" sibTransId="{C5CC5D7D-260F-4799-B6D2-06D29DC23F4F}"/>
    <dgm:cxn modelId="{2B934946-ABF7-4651-AA53-83A9226E617D}" type="presOf" srcId="{D00C01DB-2631-4101-9A2C-B2DE09B21967}" destId="{BC45418D-57C1-46B0-9EC7-7EBCD02D5F01}" srcOrd="0" destOrd="2" presId="urn:microsoft.com/office/officeart/2005/8/layout/hList6"/>
    <dgm:cxn modelId="{972BFAAA-A94A-4E87-B2AB-666CFC013173}" srcId="{E9E92DB7-4653-4FBE-93CB-B0E38EFC493F}" destId="{D36545DB-1092-4A44-B386-5FC71D5DFA23}" srcOrd="0" destOrd="0" parTransId="{3FDDE70C-5524-4CC8-8B3B-E41E3721D941}" sibTransId="{1D892D5E-3190-4289-99F5-6D83EBFE46AD}"/>
    <dgm:cxn modelId="{8BE91FEF-0564-4309-BEC8-FF0FEDB3967A}" type="presOf" srcId="{4E51DCE9-9CCE-4E14-81D3-FF68DFA62946}" destId="{91156E7D-1CFD-44F3-ACAA-69EA8264308D}" srcOrd="0" destOrd="4" presId="urn:microsoft.com/office/officeart/2005/8/layout/hList6"/>
    <dgm:cxn modelId="{8E4AA268-ECBD-4A47-9BD2-EFAD3FB4D5C8}" type="presOf" srcId="{D4B65281-DB23-49AC-8F6B-BAE46919DAC8}" destId="{BC45418D-57C1-46B0-9EC7-7EBCD02D5F01}" srcOrd="0" destOrd="5" presId="urn:microsoft.com/office/officeart/2005/8/layout/hList6"/>
    <dgm:cxn modelId="{F71B92FB-7A73-49CC-B26C-A9902B1CC469}" srcId="{9EADDD8F-75CA-4AAB-9963-B7D566C6E5FB}" destId="{5ABF0126-2F11-4FC3-9756-4F868B722159}" srcOrd="0" destOrd="0" parTransId="{8F0FD031-7229-4B20-B738-3C35BFC25F60}" sibTransId="{B6A0B404-3A01-4D4E-A518-FE3994AC794B}"/>
    <dgm:cxn modelId="{8574140B-CE0C-40D3-A263-4453DED9F43B}" type="presOf" srcId="{871BE93E-A109-46C5-8A81-7CC0C8FBE7A0}" destId="{BC45418D-57C1-46B0-9EC7-7EBCD02D5F01}" srcOrd="0" destOrd="1" presId="urn:microsoft.com/office/officeart/2005/8/layout/hList6"/>
    <dgm:cxn modelId="{BBF50989-CCC3-43DF-A6BF-C34E99AD9963}" type="presParOf" srcId="{0CF25B38-F66C-4C6B-A101-D620019FE05E}" destId="{C4C760BB-3E5A-4BC3-9FA0-AF78D1E06FBA}" srcOrd="0" destOrd="0" presId="urn:microsoft.com/office/officeart/2005/8/layout/hList6"/>
    <dgm:cxn modelId="{D0697574-27C5-47EF-865C-734721D5D2A2}" type="presParOf" srcId="{0CF25B38-F66C-4C6B-A101-D620019FE05E}" destId="{CCD25175-D51A-47A1-A559-A91F9A44361E}" srcOrd="1" destOrd="0" presId="urn:microsoft.com/office/officeart/2005/8/layout/hList6"/>
    <dgm:cxn modelId="{1EAA551D-E5ED-4862-9B5E-80B1AF7EB379}" type="presParOf" srcId="{0CF25B38-F66C-4C6B-A101-D620019FE05E}" destId="{BC45418D-57C1-46B0-9EC7-7EBCD02D5F01}" srcOrd="2" destOrd="0" presId="urn:microsoft.com/office/officeart/2005/8/layout/hList6"/>
    <dgm:cxn modelId="{9C445EDB-4459-41A8-B096-CBA9305B3DE8}" type="presParOf" srcId="{0CF25B38-F66C-4C6B-A101-D620019FE05E}" destId="{19E777CD-C023-4DA7-825B-9DCDF30B26CE}" srcOrd="3" destOrd="0" presId="urn:microsoft.com/office/officeart/2005/8/layout/hList6"/>
    <dgm:cxn modelId="{68CE3DE9-3973-4516-9853-99B4AE09674C}" type="presParOf" srcId="{0CF25B38-F66C-4C6B-A101-D620019FE05E}" destId="{91156E7D-1CFD-44F3-ACAA-69EA8264308D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0105BD9-CEC5-4407-B6FA-E0331830A010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AE5A4DE-F595-4C76-8F68-BC62EF0B7A7D}">
      <dgm:prSet phldrT="[Текст]" custT="1"/>
      <dgm:spPr/>
      <dgm:t>
        <a:bodyPr/>
        <a:lstStyle/>
        <a:p>
          <a:r>
            <a:rPr lang="ru-RU" sz="2400" b="1" i="1" dirty="0" smtClean="0"/>
            <a:t>Учебно-важное качество</a:t>
          </a:r>
          <a:endParaRPr lang="ru-RU" sz="2400" dirty="0"/>
        </a:p>
      </dgm:t>
    </dgm:pt>
    <dgm:pt modelId="{991E4039-C037-4897-81DB-A90575FF71E3}" type="parTrans" cxnId="{1FF5E385-913F-41D3-9469-C6B92B711001}">
      <dgm:prSet/>
      <dgm:spPr/>
      <dgm:t>
        <a:bodyPr/>
        <a:lstStyle/>
        <a:p>
          <a:endParaRPr lang="ru-RU"/>
        </a:p>
      </dgm:t>
    </dgm:pt>
    <dgm:pt modelId="{F63E9DEE-12D2-4C1E-9668-8378231942FF}" type="sibTrans" cxnId="{1FF5E385-913F-41D3-9469-C6B92B711001}">
      <dgm:prSet/>
      <dgm:spPr/>
      <dgm:t>
        <a:bodyPr/>
        <a:lstStyle/>
        <a:p>
          <a:endParaRPr lang="ru-RU"/>
        </a:p>
      </dgm:t>
    </dgm:pt>
    <dgm:pt modelId="{EADD5420-9475-4F3C-8459-96C6B73BF3D1}">
      <dgm:prSet phldrT="[Текст]" custT="1"/>
      <dgm:spPr/>
      <dgm:t>
        <a:bodyPr/>
        <a:lstStyle/>
        <a:p>
          <a:r>
            <a:rPr lang="ru-RU" sz="2400" dirty="0" smtClean="0"/>
            <a:t>Обучаемость </a:t>
          </a:r>
          <a:endParaRPr lang="ru-RU" sz="2400" dirty="0"/>
        </a:p>
      </dgm:t>
    </dgm:pt>
    <dgm:pt modelId="{CB91BB15-4DFE-4F88-98DE-0223EE088140}" type="parTrans" cxnId="{E7A87580-BB1C-4456-B9F0-624BCCD06EDC}">
      <dgm:prSet/>
      <dgm:spPr/>
      <dgm:t>
        <a:bodyPr/>
        <a:lstStyle/>
        <a:p>
          <a:endParaRPr lang="ru-RU"/>
        </a:p>
      </dgm:t>
    </dgm:pt>
    <dgm:pt modelId="{1B1D2BA1-A4C4-47E8-84A5-CAA76B79FE3F}" type="sibTrans" cxnId="{E7A87580-BB1C-4456-B9F0-624BCCD06EDC}">
      <dgm:prSet/>
      <dgm:spPr/>
      <dgm:t>
        <a:bodyPr/>
        <a:lstStyle/>
        <a:p>
          <a:endParaRPr lang="ru-RU"/>
        </a:p>
      </dgm:t>
    </dgm:pt>
    <dgm:pt modelId="{29A10F4C-D0F4-47D3-8F0C-F6A14588F2CB}">
      <dgm:prSet phldrT="[Текст]" custT="1"/>
      <dgm:spPr/>
      <dgm:t>
        <a:bodyPr/>
        <a:lstStyle/>
        <a:p>
          <a:r>
            <a:rPr lang="ru-RU" sz="2400" dirty="0" smtClean="0"/>
            <a:t>Произвольная регуляция деятельности </a:t>
          </a:r>
          <a:endParaRPr lang="ru-RU" sz="2400" dirty="0"/>
        </a:p>
      </dgm:t>
    </dgm:pt>
    <dgm:pt modelId="{982B7008-BECF-4EE9-AE79-F8E9D11F2045}" type="parTrans" cxnId="{F1F0C184-BE61-42F2-984F-731E2D919AA8}">
      <dgm:prSet/>
      <dgm:spPr/>
      <dgm:t>
        <a:bodyPr/>
        <a:lstStyle/>
        <a:p>
          <a:endParaRPr lang="ru-RU"/>
        </a:p>
      </dgm:t>
    </dgm:pt>
    <dgm:pt modelId="{A0142884-F49E-4A7D-8D35-2A1EA58AD2D3}" type="sibTrans" cxnId="{F1F0C184-BE61-42F2-984F-731E2D919AA8}">
      <dgm:prSet/>
      <dgm:spPr/>
      <dgm:t>
        <a:bodyPr/>
        <a:lstStyle/>
        <a:p>
          <a:endParaRPr lang="ru-RU"/>
        </a:p>
      </dgm:t>
    </dgm:pt>
    <dgm:pt modelId="{067FD431-62F0-47FB-8A1D-F3CC11354EE6}">
      <dgm:prSet phldrT="[Текст]" custT="1"/>
      <dgm:spPr/>
      <dgm:t>
        <a:bodyPr/>
        <a:lstStyle/>
        <a:p>
          <a:r>
            <a:rPr lang="ru-RU" sz="2400" dirty="0" smtClean="0"/>
            <a:t>Обучающий диагностический эксперимент (модификация методики </a:t>
          </a:r>
          <a:r>
            <a:rPr lang="ru-RU" sz="2400" dirty="0" err="1" smtClean="0"/>
            <a:t>Шуберт-Ивановой</a:t>
          </a:r>
          <a:r>
            <a:rPr lang="ru-RU" sz="2400" dirty="0" smtClean="0"/>
            <a:t>) </a:t>
          </a:r>
          <a:endParaRPr lang="ru-RU" sz="2400" dirty="0"/>
        </a:p>
      </dgm:t>
    </dgm:pt>
    <dgm:pt modelId="{CC87F4D7-5547-4387-9A3B-67046ECC3431}" type="parTrans" cxnId="{6C956A23-A28A-42F4-B286-4416F346804F}">
      <dgm:prSet/>
      <dgm:spPr/>
      <dgm:t>
        <a:bodyPr/>
        <a:lstStyle/>
        <a:p>
          <a:endParaRPr lang="ru-RU"/>
        </a:p>
      </dgm:t>
    </dgm:pt>
    <dgm:pt modelId="{12649786-D83B-45F8-9662-43EC1DC406E4}" type="sibTrans" cxnId="{6C956A23-A28A-42F4-B286-4416F346804F}">
      <dgm:prSet/>
      <dgm:spPr/>
      <dgm:t>
        <a:bodyPr/>
        <a:lstStyle/>
        <a:p>
          <a:endParaRPr lang="ru-RU"/>
        </a:p>
      </dgm:t>
    </dgm:pt>
    <dgm:pt modelId="{D04B34A7-B7DE-4201-BD15-E814D483B5D7}">
      <dgm:prSet phldrT="[Текст]" custT="1"/>
      <dgm:spPr/>
      <dgm:t>
        <a:bodyPr/>
        <a:lstStyle/>
        <a:p>
          <a:r>
            <a:rPr lang="ru-RU" sz="2400" dirty="0" smtClean="0"/>
            <a:t>Тест Э. </a:t>
          </a:r>
          <a:r>
            <a:rPr lang="ru-RU" sz="2400" dirty="0" err="1" smtClean="0"/>
            <a:t>Ландольта</a:t>
          </a:r>
          <a:r>
            <a:rPr lang="ru-RU" sz="2400" dirty="0" smtClean="0"/>
            <a:t> </a:t>
          </a:r>
          <a:endParaRPr lang="ru-RU" sz="2400" dirty="0"/>
        </a:p>
      </dgm:t>
    </dgm:pt>
    <dgm:pt modelId="{052DE183-B8BD-4D18-86E9-1342E2A62FA7}" type="parTrans" cxnId="{3894ADA2-6AC9-46BE-A359-179859E3866E}">
      <dgm:prSet/>
      <dgm:spPr/>
      <dgm:t>
        <a:bodyPr/>
        <a:lstStyle/>
        <a:p>
          <a:endParaRPr lang="ru-RU"/>
        </a:p>
      </dgm:t>
    </dgm:pt>
    <dgm:pt modelId="{ADEB0C29-1B16-42C8-9903-4551C958BC09}" type="sibTrans" cxnId="{3894ADA2-6AC9-46BE-A359-179859E3866E}">
      <dgm:prSet/>
      <dgm:spPr/>
      <dgm:t>
        <a:bodyPr/>
        <a:lstStyle/>
        <a:p>
          <a:endParaRPr lang="ru-RU"/>
        </a:p>
      </dgm:t>
    </dgm:pt>
    <dgm:pt modelId="{7F7F7FCF-9E80-40A5-9055-A160CBD24E17}">
      <dgm:prSet phldrT="[Текст]" phldr="1"/>
      <dgm:spPr/>
      <dgm:t>
        <a:bodyPr/>
        <a:lstStyle/>
        <a:p>
          <a:endParaRPr lang="ru-RU" sz="1600"/>
        </a:p>
      </dgm:t>
    </dgm:pt>
    <dgm:pt modelId="{6EA20540-1F80-46AD-BA9F-A7591508E796}" type="parTrans" cxnId="{1ECCC6A4-C084-435C-8EBC-46B625817023}">
      <dgm:prSet/>
      <dgm:spPr/>
      <dgm:t>
        <a:bodyPr/>
        <a:lstStyle/>
        <a:p>
          <a:endParaRPr lang="ru-RU"/>
        </a:p>
      </dgm:t>
    </dgm:pt>
    <dgm:pt modelId="{5C4A4C05-0AF1-48A4-9FF6-7107EA403B7F}" type="sibTrans" cxnId="{1ECCC6A4-C084-435C-8EBC-46B625817023}">
      <dgm:prSet/>
      <dgm:spPr/>
      <dgm:t>
        <a:bodyPr/>
        <a:lstStyle/>
        <a:p>
          <a:endParaRPr lang="ru-RU"/>
        </a:p>
      </dgm:t>
    </dgm:pt>
    <dgm:pt modelId="{5D4739EB-8B44-4D36-B223-C5EA75BE78E8}">
      <dgm:prSet/>
      <dgm:spPr/>
      <dgm:t>
        <a:bodyPr/>
        <a:lstStyle/>
        <a:p>
          <a:r>
            <a:rPr lang="ru-RU" smtClean="0"/>
            <a:t>Управление деятельностью и принятие решений </a:t>
          </a:r>
          <a:endParaRPr lang="ru-RU"/>
        </a:p>
      </dgm:t>
    </dgm:pt>
    <dgm:pt modelId="{35B34F82-D884-4812-89E7-BFD55CF511E3}" type="parTrans" cxnId="{F3A8431A-5306-48B1-BD9F-12EDFF7B4E69}">
      <dgm:prSet/>
      <dgm:spPr/>
      <dgm:t>
        <a:bodyPr/>
        <a:lstStyle/>
        <a:p>
          <a:endParaRPr lang="ru-RU"/>
        </a:p>
      </dgm:t>
    </dgm:pt>
    <dgm:pt modelId="{D308FE82-04B2-4F6E-9378-82C7D70D8E8D}" type="sibTrans" cxnId="{F3A8431A-5306-48B1-BD9F-12EDFF7B4E69}">
      <dgm:prSet/>
      <dgm:spPr/>
      <dgm:t>
        <a:bodyPr/>
        <a:lstStyle/>
        <a:p>
          <a:endParaRPr lang="ru-RU"/>
        </a:p>
      </dgm:t>
    </dgm:pt>
    <dgm:pt modelId="{4391B070-28CB-4B06-A593-9025D3301078}">
      <dgm:prSet custT="1"/>
      <dgm:spPr/>
      <dgm:t>
        <a:bodyPr/>
        <a:lstStyle/>
        <a:p>
          <a:r>
            <a:rPr lang="ru-RU" sz="2000" b="1" i="1" dirty="0" smtClean="0"/>
            <a:t>Метод диагностики </a:t>
          </a:r>
          <a:endParaRPr lang="ru-RU" sz="2000" b="1" i="1" dirty="0"/>
        </a:p>
      </dgm:t>
    </dgm:pt>
    <dgm:pt modelId="{67B65738-46BC-42C5-BEB3-4DA8D823BDF6}" type="parTrans" cxnId="{5764599A-9E22-43F6-95B0-57997320607A}">
      <dgm:prSet/>
      <dgm:spPr/>
      <dgm:t>
        <a:bodyPr/>
        <a:lstStyle/>
        <a:p>
          <a:endParaRPr lang="ru-RU"/>
        </a:p>
      </dgm:t>
    </dgm:pt>
    <dgm:pt modelId="{653E47C8-6577-4AF0-BE37-59F2705D17B2}" type="sibTrans" cxnId="{5764599A-9E22-43F6-95B0-57997320607A}">
      <dgm:prSet/>
      <dgm:spPr/>
      <dgm:t>
        <a:bodyPr/>
        <a:lstStyle/>
        <a:p>
          <a:endParaRPr lang="ru-RU"/>
        </a:p>
      </dgm:t>
    </dgm:pt>
    <dgm:pt modelId="{155D3C52-B0F7-4E96-98F0-45DE62DC6E13}" type="pres">
      <dgm:prSet presAssocID="{20105BD9-CEC5-4407-B6FA-E0331830A01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39F00CB-F055-46E8-9F82-624418AE7816}" type="pres">
      <dgm:prSet presAssocID="{5D4739EB-8B44-4D36-B223-C5EA75BE78E8}" presName="node" presStyleLbl="node1" presStyleIdx="0" presStyleCnt="4" custScaleX="62876" custScaleY="948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711CF8-958A-4BD3-B797-9505444E780F}" type="pres">
      <dgm:prSet presAssocID="{D308FE82-04B2-4F6E-9378-82C7D70D8E8D}" presName="sibTrans" presStyleCnt="0"/>
      <dgm:spPr/>
    </dgm:pt>
    <dgm:pt modelId="{EB2D3BD9-2CD9-4E6D-9C08-E796BE171381}" type="pres">
      <dgm:prSet presAssocID="{1AE5A4DE-F595-4C76-8F68-BC62EF0B7A7D}" presName="node" presStyleLbl="node1" presStyleIdx="1" presStyleCnt="4" custScaleX="143597" custLinFactNeighborX="36522" custLinFactNeighborY="64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37C441-FADE-4511-B055-0F2CA99623D9}" type="pres">
      <dgm:prSet presAssocID="{F63E9DEE-12D2-4C1E-9668-8378231942FF}" presName="sibTrans" presStyleCnt="0"/>
      <dgm:spPr/>
    </dgm:pt>
    <dgm:pt modelId="{29CCF532-B35E-4DD9-800B-6E9172C3A1DF}" type="pres">
      <dgm:prSet presAssocID="{4391B070-28CB-4B06-A593-9025D3301078}" presName="node" presStyleLbl="node1" presStyleIdx="2" presStyleCnt="4" custLinFactNeighborX="23202" custLinFactNeighborY="-12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66FF43-572E-4C22-8B53-8E66CA80B732}" type="pres">
      <dgm:prSet presAssocID="{653E47C8-6577-4AF0-BE37-59F2705D17B2}" presName="sibTrans" presStyleCnt="0"/>
      <dgm:spPr/>
    </dgm:pt>
    <dgm:pt modelId="{36505CE4-F3E0-477C-B2A7-EF8D1E7645C5}" type="pres">
      <dgm:prSet presAssocID="{067FD431-62F0-47FB-8A1D-F3CC11354EE6}" presName="node" presStyleLbl="node1" presStyleIdx="3" presStyleCnt="4" custScaleX="1321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ECCC6A4-C084-435C-8EBC-46B625817023}" srcId="{067FD431-62F0-47FB-8A1D-F3CC11354EE6}" destId="{7F7F7FCF-9E80-40A5-9055-A160CBD24E17}" srcOrd="1" destOrd="0" parTransId="{6EA20540-1F80-46AD-BA9F-A7591508E796}" sibTransId="{5C4A4C05-0AF1-48A4-9FF6-7107EA403B7F}"/>
    <dgm:cxn modelId="{07FDBAAF-6873-4B13-A9FE-1B37A4019A3F}" type="presOf" srcId="{4391B070-28CB-4B06-A593-9025D3301078}" destId="{29CCF532-B35E-4DD9-800B-6E9172C3A1DF}" srcOrd="0" destOrd="0" presId="urn:microsoft.com/office/officeart/2005/8/layout/hList6"/>
    <dgm:cxn modelId="{8EFAE7DA-DB7E-47AE-B743-DECBEFF2BA33}" type="presOf" srcId="{1AE5A4DE-F595-4C76-8F68-BC62EF0B7A7D}" destId="{EB2D3BD9-2CD9-4E6D-9C08-E796BE171381}" srcOrd="0" destOrd="0" presId="urn:microsoft.com/office/officeart/2005/8/layout/hList6"/>
    <dgm:cxn modelId="{3894ADA2-6AC9-46BE-A359-179859E3866E}" srcId="{067FD431-62F0-47FB-8A1D-F3CC11354EE6}" destId="{D04B34A7-B7DE-4201-BD15-E814D483B5D7}" srcOrd="0" destOrd="0" parTransId="{052DE183-B8BD-4D18-86E9-1342E2A62FA7}" sibTransId="{ADEB0C29-1B16-42C8-9903-4551C958BC09}"/>
    <dgm:cxn modelId="{E7ECD852-F1CD-4B4E-AD47-D82A5F7BEC22}" type="presOf" srcId="{20105BD9-CEC5-4407-B6FA-E0331830A010}" destId="{155D3C52-B0F7-4E96-98F0-45DE62DC6E13}" srcOrd="0" destOrd="0" presId="urn:microsoft.com/office/officeart/2005/8/layout/hList6"/>
    <dgm:cxn modelId="{E4764EA9-4976-44F1-B5B8-9EA10DE0BE1C}" type="presOf" srcId="{EADD5420-9475-4F3C-8459-96C6B73BF3D1}" destId="{EB2D3BD9-2CD9-4E6D-9C08-E796BE171381}" srcOrd="0" destOrd="1" presId="urn:microsoft.com/office/officeart/2005/8/layout/hList6"/>
    <dgm:cxn modelId="{6C956A23-A28A-42F4-B286-4416F346804F}" srcId="{20105BD9-CEC5-4407-B6FA-E0331830A010}" destId="{067FD431-62F0-47FB-8A1D-F3CC11354EE6}" srcOrd="3" destOrd="0" parTransId="{CC87F4D7-5547-4387-9A3B-67046ECC3431}" sibTransId="{12649786-D83B-45F8-9662-43EC1DC406E4}"/>
    <dgm:cxn modelId="{2E2FF2AC-8151-4900-9B4F-5F0F9B283718}" type="presOf" srcId="{067FD431-62F0-47FB-8A1D-F3CC11354EE6}" destId="{36505CE4-F3E0-477C-B2A7-EF8D1E7645C5}" srcOrd="0" destOrd="0" presId="urn:microsoft.com/office/officeart/2005/8/layout/hList6"/>
    <dgm:cxn modelId="{6EFE20B4-4AB8-48E8-92F6-059BC1D68CB6}" type="presOf" srcId="{29A10F4C-D0F4-47D3-8F0C-F6A14588F2CB}" destId="{EB2D3BD9-2CD9-4E6D-9C08-E796BE171381}" srcOrd="0" destOrd="2" presId="urn:microsoft.com/office/officeart/2005/8/layout/hList6"/>
    <dgm:cxn modelId="{5764599A-9E22-43F6-95B0-57997320607A}" srcId="{20105BD9-CEC5-4407-B6FA-E0331830A010}" destId="{4391B070-28CB-4B06-A593-9025D3301078}" srcOrd="2" destOrd="0" parTransId="{67B65738-46BC-42C5-BEB3-4DA8D823BDF6}" sibTransId="{653E47C8-6577-4AF0-BE37-59F2705D17B2}"/>
    <dgm:cxn modelId="{1FF5E385-913F-41D3-9469-C6B92B711001}" srcId="{20105BD9-CEC5-4407-B6FA-E0331830A010}" destId="{1AE5A4DE-F595-4C76-8F68-BC62EF0B7A7D}" srcOrd="1" destOrd="0" parTransId="{991E4039-C037-4897-81DB-A90575FF71E3}" sibTransId="{F63E9DEE-12D2-4C1E-9668-8378231942FF}"/>
    <dgm:cxn modelId="{6EE5EAF0-FE16-43D1-9253-56A93F35E182}" type="presOf" srcId="{7F7F7FCF-9E80-40A5-9055-A160CBD24E17}" destId="{36505CE4-F3E0-477C-B2A7-EF8D1E7645C5}" srcOrd="0" destOrd="2" presId="urn:microsoft.com/office/officeart/2005/8/layout/hList6"/>
    <dgm:cxn modelId="{F1F0C184-BE61-42F2-984F-731E2D919AA8}" srcId="{1AE5A4DE-F595-4C76-8F68-BC62EF0B7A7D}" destId="{29A10F4C-D0F4-47D3-8F0C-F6A14588F2CB}" srcOrd="1" destOrd="0" parTransId="{982B7008-BECF-4EE9-AE79-F8E9D11F2045}" sibTransId="{A0142884-F49E-4A7D-8D35-2A1EA58AD2D3}"/>
    <dgm:cxn modelId="{E7A87580-BB1C-4456-B9F0-624BCCD06EDC}" srcId="{1AE5A4DE-F595-4C76-8F68-BC62EF0B7A7D}" destId="{EADD5420-9475-4F3C-8459-96C6B73BF3D1}" srcOrd="0" destOrd="0" parTransId="{CB91BB15-4DFE-4F88-98DE-0223EE088140}" sibTransId="{1B1D2BA1-A4C4-47E8-84A5-CAA76B79FE3F}"/>
    <dgm:cxn modelId="{88837525-3ABC-4095-82BF-B0B1A95A150A}" type="presOf" srcId="{5D4739EB-8B44-4D36-B223-C5EA75BE78E8}" destId="{B39F00CB-F055-46E8-9F82-624418AE7816}" srcOrd="0" destOrd="0" presId="urn:microsoft.com/office/officeart/2005/8/layout/hList6"/>
    <dgm:cxn modelId="{F3A8431A-5306-48B1-BD9F-12EDFF7B4E69}" srcId="{20105BD9-CEC5-4407-B6FA-E0331830A010}" destId="{5D4739EB-8B44-4D36-B223-C5EA75BE78E8}" srcOrd="0" destOrd="0" parTransId="{35B34F82-D884-4812-89E7-BFD55CF511E3}" sibTransId="{D308FE82-04B2-4F6E-9378-82C7D70D8E8D}"/>
    <dgm:cxn modelId="{7BA02F9D-7464-498F-8A8A-63A58B7820DF}" type="presOf" srcId="{D04B34A7-B7DE-4201-BD15-E814D483B5D7}" destId="{36505CE4-F3E0-477C-B2A7-EF8D1E7645C5}" srcOrd="0" destOrd="1" presId="urn:microsoft.com/office/officeart/2005/8/layout/hList6"/>
    <dgm:cxn modelId="{3154E217-82C7-4D78-A6D9-5DF344382632}" type="presParOf" srcId="{155D3C52-B0F7-4E96-98F0-45DE62DC6E13}" destId="{B39F00CB-F055-46E8-9F82-624418AE7816}" srcOrd="0" destOrd="0" presId="urn:microsoft.com/office/officeart/2005/8/layout/hList6"/>
    <dgm:cxn modelId="{B23B4249-E3F5-4C9D-92DB-2FC27A27B3C6}" type="presParOf" srcId="{155D3C52-B0F7-4E96-98F0-45DE62DC6E13}" destId="{A7711CF8-958A-4BD3-B797-9505444E780F}" srcOrd="1" destOrd="0" presId="urn:microsoft.com/office/officeart/2005/8/layout/hList6"/>
    <dgm:cxn modelId="{AFE60C0E-0BA4-4804-897F-94EEA619D1D7}" type="presParOf" srcId="{155D3C52-B0F7-4E96-98F0-45DE62DC6E13}" destId="{EB2D3BD9-2CD9-4E6D-9C08-E796BE171381}" srcOrd="2" destOrd="0" presId="urn:microsoft.com/office/officeart/2005/8/layout/hList6"/>
    <dgm:cxn modelId="{778DD905-4EDD-41CB-B44B-472138184B17}" type="presParOf" srcId="{155D3C52-B0F7-4E96-98F0-45DE62DC6E13}" destId="{FC37C441-FADE-4511-B055-0F2CA99623D9}" srcOrd="3" destOrd="0" presId="urn:microsoft.com/office/officeart/2005/8/layout/hList6"/>
    <dgm:cxn modelId="{B2492DC9-207E-4BBB-9E71-F8EE9DBBC5A9}" type="presParOf" srcId="{155D3C52-B0F7-4E96-98F0-45DE62DC6E13}" destId="{29CCF532-B35E-4DD9-800B-6E9172C3A1DF}" srcOrd="4" destOrd="0" presId="urn:microsoft.com/office/officeart/2005/8/layout/hList6"/>
    <dgm:cxn modelId="{BB1745CC-9EE9-4A43-8D6E-763885F21FF3}" type="presParOf" srcId="{155D3C52-B0F7-4E96-98F0-45DE62DC6E13}" destId="{1F66FF43-572E-4C22-8B53-8E66CA80B732}" srcOrd="5" destOrd="0" presId="urn:microsoft.com/office/officeart/2005/8/layout/hList6"/>
    <dgm:cxn modelId="{D359A574-158E-42C8-8D7A-7C18A724D5B5}" type="presParOf" srcId="{155D3C52-B0F7-4E96-98F0-45DE62DC6E13}" destId="{36505CE4-F3E0-477C-B2A7-EF8D1E7645C5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FD98DA6-334B-480F-B0CE-37253B744E37}">
      <dsp:nvSpPr>
        <dsp:cNvPr id="0" name=""/>
        <dsp:cNvSpPr/>
      </dsp:nvSpPr>
      <dsp:spPr>
        <a:xfrm rot="5400000">
          <a:off x="4316805" y="-1417936"/>
          <a:ext cx="1574141" cy="48036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/>
            <a:t>мотивация чтения</a:t>
          </a:r>
          <a:endParaRPr lang="ru-RU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/>
            <a:t>мотивация учения</a:t>
          </a:r>
          <a:endParaRPr lang="ru-RU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/>
            <a:t>отношение к школе</a:t>
          </a:r>
          <a:endParaRPr lang="ru-RU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/>
            <a:t>отношение к себе</a:t>
          </a:r>
          <a:endParaRPr lang="ru-RU" sz="2100" kern="1200" dirty="0"/>
        </a:p>
      </dsp:txBody>
      <dsp:txXfrm rot="5400000">
        <a:off x="4316805" y="-1417936"/>
        <a:ext cx="1574141" cy="4803648"/>
      </dsp:txXfrm>
    </dsp:sp>
    <dsp:sp modelId="{7FF1F0E3-36F3-492E-8271-01B123BF51F8}">
      <dsp:nvSpPr>
        <dsp:cNvPr id="0" name=""/>
        <dsp:cNvSpPr/>
      </dsp:nvSpPr>
      <dsp:spPr>
        <a:xfrm>
          <a:off x="0" y="49"/>
          <a:ext cx="2702052" cy="19676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Личностно-мотивационный</a:t>
          </a:r>
          <a:endParaRPr lang="ru-RU" sz="2500" kern="1200" dirty="0"/>
        </a:p>
      </dsp:txBody>
      <dsp:txXfrm>
        <a:off x="0" y="49"/>
        <a:ext cx="2702052" cy="1967677"/>
      </dsp:txXfrm>
    </dsp:sp>
    <dsp:sp modelId="{19F4DBA3-5045-4722-A791-FC10079381A8}">
      <dsp:nvSpPr>
        <dsp:cNvPr id="0" name=""/>
        <dsp:cNvSpPr/>
      </dsp:nvSpPr>
      <dsp:spPr>
        <a:xfrm rot="5400000">
          <a:off x="4316805" y="648125"/>
          <a:ext cx="1574141" cy="48036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/>
            <a:t>принятие задачи</a:t>
          </a:r>
          <a:endParaRPr lang="ru-RU" sz="2100" kern="1200" dirty="0"/>
        </a:p>
      </dsp:txBody>
      <dsp:txXfrm rot="5400000">
        <a:off x="4316805" y="648125"/>
        <a:ext cx="1574141" cy="4803648"/>
      </dsp:txXfrm>
    </dsp:sp>
    <dsp:sp modelId="{56A0366C-C4E9-46D3-8D06-56EA84EC61F4}">
      <dsp:nvSpPr>
        <dsp:cNvPr id="0" name=""/>
        <dsp:cNvSpPr/>
      </dsp:nvSpPr>
      <dsp:spPr>
        <a:xfrm>
          <a:off x="0" y="2066110"/>
          <a:ext cx="2702052" cy="19676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Принятие учебной задачи</a:t>
          </a:r>
          <a:endParaRPr lang="ru-RU" sz="2500" kern="1200" dirty="0"/>
        </a:p>
      </dsp:txBody>
      <dsp:txXfrm>
        <a:off x="0" y="2066110"/>
        <a:ext cx="2702052" cy="196767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C66A40F-1CFC-46B0-8851-E6632C29B03C}">
      <dsp:nvSpPr>
        <dsp:cNvPr id="0" name=""/>
        <dsp:cNvSpPr/>
      </dsp:nvSpPr>
      <dsp:spPr>
        <a:xfrm rot="5400000">
          <a:off x="4508625" y="-1541355"/>
          <a:ext cx="1481998" cy="494082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120" tIns="99060" rIns="198120" bIns="9906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смысловая догадка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техника чтения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правильность чтения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объем активного словаря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объем пассивного словаря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знание морфологии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знание синтаксиса</a:t>
          </a:r>
          <a:endParaRPr lang="ru-RU" sz="1400" kern="1200" dirty="0"/>
        </a:p>
      </dsp:txBody>
      <dsp:txXfrm rot="5400000">
        <a:off x="4508625" y="-1541355"/>
        <a:ext cx="1481998" cy="4940823"/>
      </dsp:txXfrm>
    </dsp:sp>
    <dsp:sp modelId="{9C7A3DE2-6F6D-4E23-AEE6-3CED0C2AD926}">
      <dsp:nvSpPr>
        <dsp:cNvPr id="0" name=""/>
        <dsp:cNvSpPr/>
      </dsp:nvSpPr>
      <dsp:spPr>
        <a:xfrm>
          <a:off x="0" y="2806"/>
          <a:ext cx="2779212" cy="18524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Представления о содержании деятельности и способах ее выполнения</a:t>
          </a:r>
          <a:endParaRPr lang="ru-RU" sz="2200" kern="1200" dirty="0"/>
        </a:p>
      </dsp:txBody>
      <dsp:txXfrm>
        <a:off x="0" y="2806"/>
        <a:ext cx="2779212" cy="1852498"/>
      </dsp:txXfrm>
    </dsp:sp>
    <dsp:sp modelId="{7644878F-2671-4498-B70E-369ADA8C4704}">
      <dsp:nvSpPr>
        <dsp:cNvPr id="0" name=""/>
        <dsp:cNvSpPr/>
      </dsp:nvSpPr>
      <dsp:spPr>
        <a:xfrm rot="5400000">
          <a:off x="4508625" y="403767"/>
          <a:ext cx="1481998" cy="494082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120" tIns="99060" rIns="198120" bIns="990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зрительное восприятие пространственно-ориентированных структур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целостность восприятия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удержание зрительных стимулов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логическое мышление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оперативная память</a:t>
          </a:r>
          <a:endParaRPr lang="ru-RU" sz="1600" kern="1200" dirty="0"/>
        </a:p>
      </dsp:txBody>
      <dsp:txXfrm rot="5400000">
        <a:off x="4508625" y="403767"/>
        <a:ext cx="1481998" cy="4940823"/>
      </dsp:txXfrm>
    </dsp:sp>
    <dsp:sp modelId="{D7983BEA-5121-4426-9C10-7C77DBC6696C}">
      <dsp:nvSpPr>
        <dsp:cNvPr id="0" name=""/>
        <dsp:cNvSpPr/>
      </dsp:nvSpPr>
      <dsp:spPr>
        <a:xfrm>
          <a:off x="0" y="1947929"/>
          <a:ext cx="2779212" cy="18524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Информационный</a:t>
          </a:r>
          <a:endParaRPr lang="ru-RU" sz="2200" kern="1200" dirty="0"/>
        </a:p>
      </dsp:txBody>
      <dsp:txXfrm>
        <a:off x="0" y="1947929"/>
        <a:ext cx="2779212" cy="1852498"/>
      </dsp:txXfrm>
    </dsp:sp>
    <dsp:sp modelId="{658FB390-DF33-4356-9A21-6412F56168B6}">
      <dsp:nvSpPr>
        <dsp:cNvPr id="0" name=""/>
        <dsp:cNvSpPr/>
      </dsp:nvSpPr>
      <dsp:spPr>
        <a:xfrm rot="5400000">
          <a:off x="4508625" y="2348890"/>
          <a:ext cx="1481998" cy="494082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kern="1200" dirty="0" smtClean="0"/>
            <a:t>обучаемость</a:t>
          </a:r>
          <a:endParaRPr lang="ru-RU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kern="1200" dirty="0" smtClean="0"/>
            <a:t>произвольная регуляция деятельности</a:t>
          </a:r>
          <a:endParaRPr lang="ru-RU" sz="2700" kern="1200" dirty="0"/>
        </a:p>
      </dsp:txBody>
      <dsp:txXfrm rot="5400000">
        <a:off x="4508625" y="2348890"/>
        <a:ext cx="1481998" cy="4940823"/>
      </dsp:txXfrm>
    </dsp:sp>
    <dsp:sp modelId="{BF80C1C1-7177-4E22-8EF0-81051EBE47E4}">
      <dsp:nvSpPr>
        <dsp:cNvPr id="0" name=""/>
        <dsp:cNvSpPr/>
      </dsp:nvSpPr>
      <dsp:spPr>
        <a:xfrm>
          <a:off x="0" y="3893053"/>
          <a:ext cx="2779212" cy="18524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Управление деятельностью</a:t>
          </a:r>
          <a:endParaRPr lang="ru-RU" sz="2200" kern="1200" dirty="0"/>
        </a:p>
      </dsp:txBody>
      <dsp:txXfrm>
        <a:off x="0" y="3893053"/>
        <a:ext cx="2779212" cy="185249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A7189A3-3886-4411-B6B7-C0C716C28F6D}">
      <dsp:nvSpPr>
        <dsp:cNvPr id="0" name=""/>
        <dsp:cNvSpPr/>
      </dsp:nvSpPr>
      <dsp:spPr>
        <a:xfrm rot="16200000">
          <a:off x="-836257" y="837165"/>
          <a:ext cx="4033837" cy="2359506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0" tIns="0" rIns="144301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Личностно-мотивационный блок  </a:t>
          </a:r>
          <a:endParaRPr lang="ru-RU" sz="2300" kern="1200" dirty="0"/>
        </a:p>
      </dsp:txBody>
      <dsp:txXfrm rot="16200000">
        <a:off x="-836257" y="837165"/>
        <a:ext cx="4033837" cy="2359506"/>
      </dsp:txXfrm>
    </dsp:sp>
    <dsp:sp modelId="{3807D4D9-D2D4-42E2-8D9B-60E450C247BE}">
      <dsp:nvSpPr>
        <dsp:cNvPr id="0" name=""/>
        <dsp:cNvSpPr/>
      </dsp:nvSpPr>
      <dsp:spPr>
        <a:xfrm rot="16200000">
          <a:off x="1700212" y="837165"/>
          <a:ext cx="4033837" cy="2359506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smtClean="0"/>
            <a:t>Учебно-важное качество </a:t>
          </a:r>
          <a:endParaRPr lang="ru-RU" sz="2400" b="1" i="1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Мотивы учения 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Мотивы чтения</a:t>
          </a:r>
          <a:endParaRPr lang="ru-RU" sz="2400" kern="1200" dirty="0"/>
        </a:p>
      </dsp:txBody>
      <dsp:txXfrm rot="16200000">
        <a:off x="1700212" y="837165"/>
        <a:ext cx="4033837" cy="2359506"/>
      </dsp:txXfrm>
    </dsp:sp>
    <dsp:sp modelId="{28362E2A-8DD3-49F2-86E4-BF149B3308E9}">
      <dsp:nvSpPr>
        <dsp:cNvPr id="0" name=""/>
        <dsp:cNvSpPr/>
      </dsp:nvSpPr>
      <dsp:spPr>
        <a:xfrm rot="16200000">
          <a:off x="4236682" y="837165"/>
          <a:ext cx="4033837" cy="2359506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/>
            <a:t>Метод диагностики </a:t>
          </a:r>
          <a:endParaRPr lang="ru-RU" sz="2000" b="1" i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«Ранжирование мотивов учения» (Н.В. </a:t>
          </a:r>
          <a:r>
            <a:rPr lang="ru-RU" sz="2000" kern="1200" dirty="0" err="1" smtClean="0"/>
            <a:t>Нижегородцева</a:t>
          </a:r>
          <a:r>
            <a:rPr lang="ru-RU" sz="2000" kern="1200" dirty="0" smtClean="0"/>
            <a:t>) 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«Ранжирование учебных предметов» (Т.В. </a:t>
          </a:r>
          <a:r>
            <a:rPr lang="ru-RU" sz="2000" kern="1200" dirty="0" err="1" smtClean="0"/>
            <a:t>Атрохова</a:t>
          </a:r>
          <a:r>
            <a:rPr lang="ru-RU" sz="2000" kern="1200" dirty="0" smtClean="0"/>
            <a:t>) </a:t>
          </a:r>
          <a:endParaRPr lang="ru-RU" sz="2000" kern="1200" dirty="0"/>
        </a:p>
      </dsp:txBody>
      <dsp:txXfrm rot="16200000">
        <a:off x="4236682" y="837165"/>
        <a:ext cx="4033837" cy="2359506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2C03CE0-86D5-40A6-BF2A-22F928085FED}">
      <dsp:nvSpPr>
        <dsp:cNvPr id="0" name=""/>
        <dsp:cNvSpPr/>
      </dsp:nvSpPr>
      <dsp:spPr>
        <a:xfrm rot="16200000">
          <a:off x="-1700638" y="1702517"/>
          <a:ext cx="5248275" cy="1843240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8134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Принятие учебной задачи </a:t>
          </a:r>
          <a:endParaRPr lang="ru-RU" sz="20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/>
        </a:p>
      </dsp:txBody>
      <dsp:txXfrm rot="16200000">
        <a:off x="-1700638" y="1702517"/>
        <a:ext cx="5248275" cy="1843240"/>
      </dsp:txXfrm>
    </dsp:sp>
    <dsp:sp modelId="{90DEBC78-328E-47AF-9838-FEF13E618DAE}">
      <dsp:nvSpPr>
        <dsp:cNvPr id="0" name=""/>
        <dsp:cNvSpPr/>
      </dsp:nvSpPr>
      <dsp:spPr>
        <a:xfrm rot="16200000">
          <a:off x="280845" y="1702517"/>
          <a:ext cx="5248275" cy="1843240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8134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/>
            <a:t>Учебно-важное качество</a:t>
          </a:r>
          <a:endParaRPr lang="ru-RU" sz="20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Принятие задачи </a:t>
          </a:r>
          <a:endParaRPr lang="ru-RU" sz="1600" kern="1200" dirty="0"/>
        </a:p>
      </dsp:txBody>
      <dsp:txXfrm rot="16200000">
        <a:off x="280845" y="1702517"/>
        <a:ext cx="5248275" cy="1843240"/>
      </dsp:txXfrm>
    </dsp:sp>
    <dsp:sp modelId="{603D85CB-D3FA-4890-AEBC-25E1C216B1FF}">
      <dsp:nvSpPr>
        <dsp:cNvPr id="0" name=""/>
        <dsp:cNvSpPr/>
      </dsp:nvSpPr>
      <dsp:spPr>
        <a:xfrm rot="16200000">
          <a:off x="2262329" y="1702517"/>
          <a:ext cx="5248275" cy="1843240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8134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smtClean="0"/>
            <a:t>Метод диагностики </a:t>
          </a:r>
          <a:endParaRPr lang="ru-RU" sz="2000" b="1" i="1" kern="1200" dirty="0"/>
        </a:p>
      </dsp:txBody>
      <dsp:txXfrm rot="16200000">
        <a:off x="2262329" y="1702517"/>
        <a:ext cx="5248275" cy="1843240"/>
      </dsp:txXfrm>
    </dsp:sp>
    <dsp:sp modelId="{E0D8AA1F-689D-409A-9208-BA598B03F9A2}">
      <dsp:nvSpPr>
        <dsp:cNvPr id="0" name=""/>
        <dsp:cNvSpPr/>
      </dsp:nvSpPr>
      <dsp:spPr>
        <a:xfrm rot="16200000">
          <a:off x="4220530" y="1702517"/>
          <a:ext cx="5248275" cy="1843240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8134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«Понимание условий задач» (Н.Я. Семаго, М.М. Семаго) </a:t>
          </a:r>
          <a:endParaRPr lang="ru-RU" sz="2000" kern="1200" dirty="0"/>
        </a:p>
      </dsp:txBody>
      <dsp:txXfrm rot="16200000">
        <a:off x="4220530" y="1702517"/>
        <a:ext cx="5248275" cy="184324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A379AF0-415A-43D2-9E7D-321D267FA0F3}">
      <dsp:nvSpPr>
        <dsp:cNvPr id="0" name=""/>
        <dsp:cNvSpPr/>
      </dsp:nvSpPr>
      <dsp:spPr>
        <a:xfrm rot="16200000">
          <a:off x="-1693249" y="1694227"/>
          <a:ext cx="5929354" cy="2540899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0" tIns="0" rIns="161230" bIns="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Представление о содержании и способах выполнения деятельности </a:t>
          </a:r>
          <a:endParaRPr lang="ru-RU" sz="25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kern="1200"/>
        </a:p>
      </dsp:txBody>
      <dsp:txXfrm rot="16200000">
        <a:off x="-1693249" y="1694227"/>
        <a:ext cx="5929354" cy="2540899"/>
      </dsp:txXfrm>
    </dsp:sp>
    <dsp:sp modelId="{568C908C-B4EF-4630-B6B4-4BF35854C42F}">
      <dsp:nvSpPr>
        <dsp:cNvPr id="0" name=""/>
        <dsp:cNvSpPr/>
      </dsp:nvSpPr>
      <dsp:spPr>
        <a:xfrm rot="16200000">
          <a:off x="968151" y="1694227"/>
          <a:ext cx="5929354" cy="2540899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/>
            <a:t>Учебно-важное качество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Знание морфологии 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Знание синтаксиса 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Правильность чтения 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Скорость чтения 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Активный словарь 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Смысловая догадка </a:t>
          </a:r>
          <a:endParaRPr lang="ru-RU" sz="1800" kern="1200" dirty="0"/>
        </a:p>
      </dsp:txBody>
      <dsp:txXfrm rot="16200000">
        <a:off x="968151" y="1694227"/>
        <a:ext cx="5929354" cy="2540899"/>
      </dsp:txXfrm>
    </dsp:sp>
    <dsp:sp modelId="{D266DAB7-5729-43EA-8D6E-CC5A59D260A4}">
      <dsp:nvSpPr>
        <dsp:cNvPr id="0" name=""/>
        <dsp:cNvSpPr/>
      </dsp:nvSpPr>
      <dsp:spPr>
        <a:xfrm rot="16200000">
          <a:off x="3769683" y="1694227"/>
          <a:ext cx="5929354" cy="2540899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/>
            <a:t>Метод диагностики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Экспертная оценка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Экспертная оценка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Экспертная оценка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Измерение скорости чтения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 «Узнавание реалистических изображений» (Н.Я. Семаго, М.М. Семаго)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 «Завершение предложений» (модификация теста Г. </a:t>
          </a:r>
          <a:r>
            <a:rPr lang="ru-RU" sz="1600" kern="1200" dirty="0" err="1" smtClean="0"/>
            <a:t>Эббингауза</a:t>
          </a:r>
          <a:r>
            <a:rPr lang="ru-RU" sz="1600" kern="1200" dirty="0" smtClean="0"/>
            <a:t>) </a:t>
          </a:r>
          <a:endParaRPr lang="ru-RU" sz="1600" kern="1200" dirty="0"/>
        </a:p>
      </dsp:txBody>
      <dsp:txXfrm rot="16200000">
        <a:off x="3769683" y="1694227"/>
        <a:ext cx="5929354" cy="2540899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4C760BB-3E5A-4BC3-9FA0-AF78D1E06FBA}">
      <dsp:nvSpPr>
        <dsp:cNvPr id="0" name=""/>
        <dsp:cNvSpPr/>
      </dsp:nvSpPr>
      <dsp:spPr>
        <a:xfrm rot="16200000">
          <a:off x="-1685535" y="1686503"/>
          <a:ext cx="5891234" cy="2518226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38906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smtClean="0"/>
            <a:t>Информационная основа деятельности </a:t>
          </a:r>
          <a:endParaRPr lang="ru-RU" sz="2200" kern="1200"/>
        </a:p>
      </dsp:txBody>
      <dsp:txXfrm rot="16200000">
        <a:off x="-1685535" y="1686503"/>
        <a:ext cx="5891234" cy="2518226"/>
      </dsp:txXfrm>
    </dsp:sp>
    <dsp:sp modelId="{BC45418D-57C1-46B0-9EC7-7EBCD02D5F01}">
      <dsp:nvSpPr>
        <dsp:cNvPr id="0" name=""/>
        <dsp:cNvSpPr/>
      </dsp:nvSpPr>
      <dsp:spPr>
        <a:xfrm rot="16200000">
          <a:off x="1021557" y="1686503"/>
          <a:ext cx="5891234" cy="2518226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/>
            <a:t>Учебно-важное качество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Зрительное восприятие 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Целостность восприятия 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Логическое мышление 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Вербальная память 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Творческое воображение </a:t>
          </a:r>
          <a:endParaRPr lang="ru-RU" sz="2000" kern="1200" dirty="0"/>
        </a:p>
      </dsp:txBody>
      <dsp:txXfrm rot="16200000">
        <a:off x="1021557" y="1686503"/>
        <a:ext cx="5891234" cy="2518226"/>
      </dsp:txXfrm>
    </dsp:sp>
    <dsp:sp modelId="{91156E7D-1CFD-44F3-ACAA-69EA8264308D}">
      <dsp:nvSpPr>
        <dsp:cNvPr id="0" name=""/>
        <dsp:cNvSpPr/>
      </dsp:nvSpPr>
      <dsp:spPr>
        <a:xfrm rot="16200000">
          <a:off x="3729619" y="1686503"/>
          <a:ext cx="5891234" cy="2518226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/>
            <a:t>Метод диагностики </a:t>
          </a:r>
          <a:endParaRPr lang="ru-RU" sz="1800" kern="1200" dirty="0" smtClean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«Тест звукобуквенного кодирования и декодирования» В.В. </a:t>
          </a:r>
          <a:r>
            <a:rPr lang="ru-RU" sz="1800" kern="1200" dirty="0" err="1" smtClean="0"/>
            <a:t>Тарасун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 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«Четвертый лишний» 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«10 слов» (А.Р. </a:t>
          </a:r>
          <a:r>
            <a:rPr lang="ru-RU" sz="1800" kern="1200" dirty="0" err="1" smtClean="0"/>
            <a:t>Лурия</a:t>
          </a:r>
          <a:r>
            <a:rPr lang="ru-RU" sz="1800" kern="1200" dirty="0" smtClean="0"/>
            <a:t>) 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«Три слова» (В. Меде, К. Пиорковский) </a:t>
          </a:r>
          <a:endParaRPr lang="ru-RU" sz="1800" kern="1200" dirty="0"/>
        </a:p>
      </dsp:txBody>
      <dsp:txXfrm rot="16200000">
        <a:off x="3729619" y="1686503"/>
        <a:ext cx="5891234" cy="2518226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39F00CB-F055-46E8-9F82-624418AE7816}">
      <dsp:nvSpPr>
        <dsp:cNvPr id="0" name=""/>
        <dsp:cNvSpPr/>
      </dsp:nvSpPr>
      <dsp:spPr>
        <a:xfrm rot="16200000">
          <a:off x="-1965842" y="2108079"/>
          <a:ext cx="5180517" cy="1246447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6119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/>
            <a:t>Управление деятельностью и принятие решений </a:t>
          </a:r>
          <a:endParaRPr lang="ru-RU" sz="1200" kern="1200"/>
        </a:p>
      </dsp:txBody>
      <dsp:txXfrm rot="16200000">
        <a:off x="-1965842" y="2108079"/>
        <a:ext cx="5180517" cy="1246447"/>
      </dsp:txXfrm>
    </dsp:sp>
    <dsp:sp modelId="{EB2D3BD9-2CD9-4E6D-9C08-E796BE171381}">
      <dsp:nvSpPr>
        <dsp:cNvPr id="0" name=""/>
        <dsp:cNvSpPr/>
      </dsp:nvSpPr>
      <dsp:spPr>
        <a:xfrm rot="16200000">
          <a:off x="142643" y="1307976"/>
          <a:ext cx="5462606" cy="2846653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smtClean="0"/>
            <a:t>Учебно-важное качество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Обучаемость 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Произвольная регуляция деятельности </a:t>
          </a:r>
          <a:endParaRPr lang="ru-RU" sz="2400" kern="1200" dirty="0"/>
        </a:p>
      </dsp:txBody>
      <dsp:txXfrm rot="16200000">
        <a:off x="142643" y="1307976"/>
        <a:ext cx="5462606" cy="2846653"/>
      </dsp:txXfrm>
    </dsp:sp>
    <dsp:sp modelId="{29CCF532-B35E-4DD9-800B-6E9172C3A1DF}">
      <dsp:nvSpPr>
        <dsp:cNvPr id="0" name=""/>
        <dsp:cNvSpPr/>
      </dsp:nvSpPr>
      <dsp:spPr>
        <a:xfrm rot="16200000">
          <a:off x="2686040" y="1740107"/>
          <a:ext cx="5462606" cy="1982390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/>
            <a:t>Метод диагностики </a:t>
          </a:r>
          <a:endParaRPr lang="ru-RU" sz="2000" b="1" i="1" kern="1200" dirty="0"/>
        </a:p>
      </dsp:txBody>
      <dsp:txXfrm rot="16200000">
        <a:off x="2686040" y="1740107"/>
        <a:ext cx="5462606" cy="1982390"/>
      </dsp:txXfrm>
    </dsp:sp>
    <dsp:sp modelId="{36505CE4-F3E0-477C-B2A7-EF8D1E7645C5}">
      <dsp:nvSpPr>
        <dsp:cNvPr id="0" name=""/>
        <dsp:cNvSpPr/>
      </dsp:nvSpPr>
      <dsp:spPr>
        <a:xfrm rot="16200000">
          <a:off x="5101461" y="1421259"/>
          <a:ext cx="5462606" cy="2620086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Обучающий диагностический эксперимент (модификация методики </a:t>
          </a:r>
          <a:r>
            <a:rPr lang="ru-RU" sz="2400" kern="1200" dirty="0" err="1" smtClean="0"/>
            <a:t>Шуберт-Ивановой</a:t>
          </a:r>
          <a:r>
            <a:rPr lang="ru-RU" sz="2400" kern="1200" dirty="0" smtClean="0"/>
            <a:t>) 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Тест Э. </a:t>
          </a:r>
          <a:r>
            <a:rPr lang="ru-RU" sz="2400" kern="1200" dirty="0" err="1" smtClean="0"/>
            <a:t>Ландольта</a:t>
          </a:r>
          <a:r>
            <a:rPr lang="ru-RU" sz="2400" kern="1200" dirty="0" smtClean="0"/>
            <a:t> </a:t>
          </a:r>
          <a:endParaRPr lang="ru-RU" sz="24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/>
        </a:p>
      </dsp:txBody>
      <dsp:txXfrm rot="16200000">
        <a:off x="5101461" y="1421259"/>
        <a:ext cx="5462606" cy="26200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571480"/>
            <a:ext cx="7715304" cy="2500330"/>
          </a:xfrm>
        </p:spPr>
        <p:txBody>
          <a:bodyPr>
            <a:normAutofit/>
          </a:bodyPr>
          <a:lstStyle/>
          <a:p>
            <a:r>
              <a:rPr lang="ru-RU" b="1" dirty="0" smtClean="0"/>
              <a:t>Психологическое содержание понятия «смысловое  чтение»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715016"/>
            <a:ext cx="4257676" cy="73817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Педагог-психолог СОШ № 32</a:t>
            </a:r>
          </a:p>
          <a:p>
            <a:r>
              <a:rPr lang="ru-RU" dirty="0" smtClean="0"/>
              <a:t>Петливанная О.В.</a:t>
            </a:r>
            <a:endParaRPr lang="ru-RU" dirty="0"/>
          </a:p>
        </p:txBody>
      </p:sp>
      <p:pic>
        <p:nvPicPr>
          <p:cNvPr id="28676" name="Picture 4" descr="http://st.depositphotos.com/1654249/3150/i/950/depositphotos_31502015-stock-photo-3d-man-sitting-and-read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52" y="2428868"/>
            <a:ext cx="4000551" cy="40005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14348" y="142852"/>
            <a:ext cx="8286808" cy="285752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Психологическая структура смыслового чтения формируется на протяжении всего периода обучения в начальной школе.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857224" y="4786322"/>
            <a:ext cx="8076464" cy="178595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На протяжении всего обучения в средней школе происходит совершенствование смыслового чтения, в направлении понимания содержания и смысла прочитанного.</a:t>
            </a:r>
          </a:p>
          <a:p>
            <a:endParaRPr lang="ru-RU" dirty="0"/>
          </a:p>
        </p:txBody>
      </p:sp>
      <p:pic>
        <p:nvPicPr>
          <p:cNvPr id="19458" name="Picture 2" descr="https://img3.stockfresh.com/files/a/anatolym/m/66/2838021_stock-photo-3d-small-people---team-with-gear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1500155"/>
            <a:ext cx="6357982" cy="31789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74638"/>
            <a:ext cx="7647836" cy="215423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Уровень готовности к обучению смысловому чтению определяется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2714620"/>
            <a:ext cx="7504960" cy="353378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качественно-количественной спецификой </a:t>
            </a:r>
          </a:p>
          <a:p>
            <a:pPr>
              <a:buNone/>
            </a:pPr>
            <a:r>
              <a:rPr lang="ru-RU" dirty="0" smtClean="0"/>
              <a:t>и степенью сформированности у учащегося </a:t>
            </a:r>
          </a:p>
          <a:p>
            <a:pPr>
              <a:buNone/>
            </a:pPr>
            <a:r>
              <a:rPr lang="ru-RU" dirty="0" smtClean="0"/>
              <a:t>психологической структуры смыслового чтения.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5572164" cy="207170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 диагностике готовности ребенка к смысловому чтению участвуют: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357430"/>
            <a:ext cx="8643998" cy="428628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родители (наблюдение), </a:t>
            </a:r>
          </a:p>
          <a:p>
            <a:r>
              <a:rPr lang="ru-RU" dirty="0" smtClean="0"/>
              <a:t>воспитатели и логопеды детского сада (диагностика устной речи), </a:t>
            </a:r>
          </a:p>
          <a:p>
            <a:r>
              <a:rPr lang="ru-RU" dirty="0" smtClean="0"/>
              <a:t>учителя начальной школы (диагностика устной и письменной речи),</a:t>
            </a:r>
          </a:p>
          <a:p>
            <a:r>
              <a:rPr lang="ru-RU" dirty="0" smtClean="0"/>
              <a:t> логопеды в школе (всесторонняя речевая диагностика),</a:t>
            </a:r>
          </a:p>
          <a:p>
            <a:r>
              <a:rPr lang="ru-RU" dirty="0" smtClean="0"/>
              <a:t>педагоги-психологи (углубленная диагностика психических процессов и качеств). </a:t>
            </a:r>
          </a:p>
          <a:p>
            <a:endParaRPr lang="ru-RU" dirty="0"/>
          </a:p>
        </p:txBody>
      </p:sp>
      <p:pic>
        <p:nvPicPr>
          <p:cNvPr id="17410" name="Picture 2" descr="https://img3.stockfresh.com/files/d/digitalgenetics/m/37/2935060_stock-photo-3d-man-teacher-and-student-studying-isolated-on-whi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6" y="285720"/>
            <a:ext cx="2500330" cy="2500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74638"/>
            <a:ext cx="7719274" cy="215423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Вопрос о нарушении смыслового чтения возникает тогда, когда учащийся в </a:t>
            </a:r>
            <a:r>
              <a:rPr lang="ru-RU" dirty="0" smtClean="0"/>
              <a:t>школе: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357430"/>
            <a:ext cx="7000924" cy="3890970"/>
          </a:xfrm>
        </p:spPr>
        <p:txBody>
          <a:bodyPr/>
          <a:lstStyle/>
          <a:p>
            <a:r>
              <a:rPr lang="ru-RU" dirty="0" smtClean="0"/>
              <a:t>не может сформулировать ответы по прочитанному материалу,</a:t>
            </a:r>
          </a:p>
          <a:p>
            <a:endParaRPr lang="ru-RU" dirty="0" smtClean="0"/>
          </a:p>
          <a:p>
            <a:r>
              <a:rPr lang="ru-RU" dirty="0" smtClean="0"/>
              <a:t> неверно понимает </a:t>
            </a:r>
            <a:r>
              <a:rPr lang="ru-RU" dirty="0" smtClean="0"/>
              <a:t>текст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заданий при самостоятельной работе.</a:t>
            </a:r>
          </a:p>
          <a:p>
            <a:endParaRPr lang="ru-RU" dirty="0"/>
          </a:p>
        </p:txBody>
      </p:sp>
      <p:pic>
        <p:nvPicPr>
          <p:cNvPr id="16386" name="Picture 2" descr="https://st.depositphotos.com/1654249/2955/i/950/depositphotos_29557503-stock-photo-3d-man-sitting-and-think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3714752"/>
            <a:ext cx="3000419" cy="30004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933588" cy="186847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Диагностика сформированности психологической структуры смыслового чтения учащихся начальной школы (через УУД)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2214554"/>
          <a:ext cx="8648734" cy="4314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1746"/>
                <a:gridCol w="2262620"/>
                <a:gridCol w="2162184"/>
                <a:gridCol w="2162184"/>
              </a:tblGrid>
              <a:tr h="6624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Сферы личности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Диагностика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Трудности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Причины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6523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1.Регуляторно –волевая сфера (регулятивные УУД)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1.Анкета определения волевых качеств у учащихся 7-12 лет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2.Корректурная проба (тест Бурдона)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3. «Рисование по 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точкам»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(1 класс)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1.Неусидчивость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2.Невнимательность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3.Не умение планировать свою деятельность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1.Сниженный уровень волевого развития.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несформированность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самоконтроля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2.Сниженный уровень внимания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3.Низкий уровень произвольности процессов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0" y="357166"/>
          <a:ext cx="8720172" cy="6286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0043"/>
                <a:gridCol w="2180043"/>
                <a:gridCol w="2180043"/>
                <a:gridCol w="2180043"/>
              </a:tblGrid>
              <a:tr h="705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Сферы личности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Диагностика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Трудности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Причины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6549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2.Аффективно-эмоциональная сфера (личностные УУД)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1.Наблюдение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2.1.Методика «Лесенка»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2.2.Методика «Оцени себя» Е.О. Смирнова, В.М. Холмогорова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3.Анкета для оценки школьной мотивации Н. Г. Лусканова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1.Утомляемость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2.Неадекватное отношение к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себе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(страх перед опросом учителя)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3.Отсутствие интереса к чтению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1.Сниженный уровень работоспособности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2.Низкая самооценка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3.Несформированность учебной мотивации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9258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3.Коммуникативная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сфера (коммуникативные УУД)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1. Социометрия А.Морено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2.1.Г.А.Цукерман «Рукавички» (1 класс)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2.2.И.Н. Агафонова.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Методика диагностики особенностей общения младших школьников в классе. (3-4 класс)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1.Сложности в выражении своего мнения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2.Трудности в выстраивании взаимоотношений в коллективе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1.Слабое речевое развитие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2.Несформированность коммуникативных умений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71538" y="785794"/>
          <a:ext cx="7499352" cy="5577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4838"/>
                <a:gridCol w="1874838"/>
                <a:gridCol w="1874838"/>
                <a:gridCol w="1874838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Сферы личности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Диагностика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Трудности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Причины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4.Когнитивная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сфера (познавательные УУД)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1.1.Краткий вариант «Словесных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субтестов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» Л. И.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Переслени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, Л. Ф.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Чупров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(1 класс)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1.2. Методика определения уровня умственного развития младших школьников Э.Ф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ru-RU" sz="16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Замбацявичене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2.Методика заучивания 10 слов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А.Р.Лурия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3.Методика «Вербальная фантазия»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1.Не понимание прочитанного текста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2.Трудности при запоминании и воспроизведении текста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3.Сложности при работе с текстом самостоятельно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1.Слабое развитие мыслительных операций (анализ, синтез, обобщение, классификация)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2.Низкий уровень памяти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3.Неразвитость воображения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500042"/>
            <a:ext cx="7576398" cy="250033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Методика «Комплексная диагностика психологической готовности к обучению смысловому чтению – КДГ(ч)» Т.В. </a:t>
            </a:r>
            <a:r>
              <a:rPr lang="ru-RU" b="1" dirty="0" err="1" smtClean="0"/>
              <a:t>Атроховой</a:t>
            </a:r>
            <a:r>
              <a:rPr lang="ru-RU" b="1" dirty="0" smtClean="0"/>
              <a:t> и </a:t>
            </a:r>
            <a:br>
              <a:rPr lang="ru-RU" b="1" dirty="0" smtClean="0"/>
            </a:br>
            <a:r>
              <a:rPr lang="ru-RU" b="1" dirty="0" smtClean="0"/>
              <a:t>Н.В. </a:t>
            </a:r>
            <a:r>
              <a:rPr lang="ru-RU" b="1" dirty="0" err="1" smtClean="0"/>
              <a:t>Нижегородцевой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3929066"/>
            <a:ext cx="7647836" cy="2319334"/>
          </a:xfrm>
        </p:spPr>
        <p:txBody>
          <a:bodyPr/>
          <a:lstStyle/>
          <a:p>
            <a:r>
              <a:rPr lang="ru-RU" dirty="0" smtClean="0"/>
              <a:t>включает 10 </a:t>
            </a:r>
            <a:r>
              <a:rPr lang="ru-RU" dirty="0" err="1" smtClean="0"/>
              <a:t>субтестов</a:t>
            </a:r>
            <a:r>
              <a:rPr lang="ru-RU" dirty="0" smtClean="0"/>
              <a:t>, </a:t>
            </a:r>
          </a:p>
          <a:p>
            <a:r>
              <a:rPr lang="ru-RU" dirty="0" smtClean="0"/>
              <a:t>4 листа экспертных оценок </a:t>
            </a:r>
          </a:p>
          <a:p>
            <a:r>
              <a:rPr lang="ru-RU" dirty="0" smtClean="0"/>
              <a:t>измерение скорости чтения у обучающихся в 1-4 классах.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785794"/>
            <a:ext cx="7219208" cy="631844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Диагностика компонентов психологической готовности к обучению смысловому чтению</a:t>
            </a:r>
            <a:endParaRPr lang="ru-RU" sz="28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500188" y="2214563"/>
          <a:ext cx="7434262" cy="4033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43000" y="1000125"/>
          <a:ext cx="7791450" cy="5248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Смысловое чтение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5072098" cy="485778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3600" dirty="0" smtClean="0"/>
              <a:t>– это специфический вид деятельности, направленной на достижение понимания содержания прочитанного и ценностно-смыслового замысла автора, освоение общечеловеческого опыта и развитие личности.</a:t>
            </a:r>
          </a:p>
          <a:p>
            <a:endParaRPr lang="ru-RU" dirty="0"/>
          </a:p>
        </p:txBody>
      </p:sp>
      <p:pic>
        <p:nvPicPr>
          <p:cNvPr id="27650" name="Picture 2" descr="https://multiurok.ru/img/267602/image_5a68ee7b67ad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2500282"/>
            <a:ext cx="3429524" cy="43577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28662" y="642918"/>
          <a:ext cx="8005788" cy="5929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00100" y="357166"/>
          <a:ext cx="7934350" cy="58912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642918"/>
          <a:ext cx="9144000" cy="54626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2"/>
            <a:ext cx="5572164" cy="528641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У успешных учащихся к окончанию обучения в начальной школе психологическая структура смыслового чтения в целом сформирована, следовательно, учащиеся этой группы овладели смысловым чтением как специфическим видом деятельности.</a:t>
            </a:r>
          </a:p>
          <a:p>
            <a:endParaRPr lang="ru-RU" dirty="0"/>
          </a:p>
        </p:txBody>
      </p:sp>
      <p:pic>
        <p:nvPicPr>
          <p:cNvPr id="6146" name="Picture 2" descr="https://st.depositphotos.com/1064545/1263/i/950/depositphotos_12636929-stock-photo-3d-white-student-reads-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2143116"/>
            <a:ext cx="3428187" cy="4286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428604"/>
            <a:ext cx="8147902" cy="5819796"/>
          </a:xfrm>
        </p:spPr>
        <p:txBody>
          <a:bodyPr>
            <a:normAutofit/>
          </a:bodyPr>
          <a:lstStyle/>
          <a:p>
            <a:r>
              <a:rPr lang="ru-RU" b="1" dirty="0" smtClean="0"/>
              <a:t>Анализ ведущих УВК показывает, что «мотивы учения» являются в 1, 2, 3 и 4 классах компонентом структуры, непосредственно связанным с успешностью осуществления смыслового чтения. </a:t>
            </a:r>
            <a:endParaRPr lang="ru-RU" b="1" dirty="0" smtClean="0"/>
          </a:p>
          <a:p>
            <a:pPr>
              <a:buNone/>
            </a:pPr>
            <a:r>
              <a:rPr lang="ru-RU" b="1" dirty="0" smtClean="0"/>
              <a:t>Ч</a:t>
            </a:r>
            <a:r>
              <a:rPr lang="ru-RU" b="1" dirty="0" smtClean="0"/>
              <a:t>ем </a:t>
            </a:r>
            <a:r>
              <a:rPr lang="ru-RU" b="1" dirty="0" smtClean="0"/>
              <a:t>лучше у обучающегося развиты мотивы учения, тем выше его психологическая готовность к обучению смысловому чтению.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785794"/>
            <a:ext cx="7862150" cy="5462606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У обучающихся в 1, 3 и 4-х классах наблюдаются максимальные значения в уровне развития учебно-важного качества «зрительное восприятие». Уровень развития этого компонента постепенно растет на протяжении всего периода обучения в начальной школе. </a:t>
            </a:r>
            <a:endParaRPr lang="ru-RU" b="1" dirty="0" smtClean="0"/>
          </a:p>
          <a:p>
            <a:r>
              <a:rPr lang="ru-RU" dirty="0" smtClean="0"/>
              <a:t> </a:t>
            </a:r>
          </a:p>
          <a:p>
            <a:r>
              <a:rPr lang="ru-RU" b="1" dirty="0" smtClean="0"/>
              <a:t>У обучающихся во 2 классе максимальные значения имеет УВК «принятие задачи».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500042"/>
            <a:ext cx="8219340" cy="5748358"/>
          </a:xfrm>
        </p:spPr>
        <p:txBody>
          <a:bodyPr/>
          <a:lstStyle/>
          <a:p>
            <a:r>
              <a:rPr lang="ru-RU" b="1" dirty="0" smtClean="0"/>
              <a:t>Минимальный уровень развития у обучающихся в 1 классе обнаруживает УВК «активный словарь». </a:t>
            </a:r>
            <a:endParaRPr lang="ru-RU" b="1" dirty="0" smtClean="0"/>
          </a:p>
          <a:p>
            <a:r>
              <a:rPr lang="ru-RU" b="1" dirty="0" smtClean="0"/>
              <a:t>У обучающихся во 2 - 3-х классах минимальный уровень развития выявлен у УВК «смысловая догадка». </a:t>
            </a:r>
            <a:endParaRPr lang="ru-RU" b="1" dirty="0" smtClean="0"/>
          </a:p>
          <a:p>
            <a:r>
              <a:rPr lang="ru-RU" b="1" dirty="0" smtClean="0"/>
              <a:t>К 4 классу среднее значение УВК «смысловая догадка» возрастает.</a:t>
            </a:r>
            <a:endParaRPr lang="ru-RU" dirty="0" smtClean="0"/>
          </a:p>
          <a:p>
            <a:r>
              <a:rPr lang="ru-RU" b="1" dirty="0" smtClean="0"/>
              <a:t>У обучающихся в 4 классе минимальный уровень развития выявлен у УВК «мотивы учения».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6000792" cy="5962672"/>
          </a:xfrm>
        </p:spPr>
        <p:txBody>
          <a:bodyPr/>
          <a:lstStyle/>
          <a:p>
            <a:r>
              <a:rPr lang="ru-RU" b="1" dirty="0" smtClean="0"/>
              <a:t>Анализ ведущих УВК показывает, что «принятие задачи» и «творческое воображение» являются в группе «успешных» обучающихся 4 класса компонентами структуры, непосредственно </a:t>
            </a:r>
            <a:endParaRPr lang="ru-RU" b="1" dirty="0" smtClean="0"/>
          </a:p>
          <a:p>
            <a:pPr>
              <a:buNone/>
            </a:pPr>
            <a:r>
              <a:rPr lang="ru-RU" b="1" dirty="0" smtClean="0"/>
              <a:t>связанными </a:t>
            </a:r>
            <a:r>
              <a:rPr lang="ru-RU" b="1" dirty="0" smtClean="0"/>
              <a:t>с успешностью осуществления смыслового чтения.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2050" name="Picture 2" descr="http://alushtaschool3.edu.ru/images/Chelovechki/d9418f4aeb965495f7cac553a12095f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80240" y="3214686"/>
            <a:ext cx="3163760" cy="3429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714488"/>
            <a:ext cx="5140626" cy="128587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1026" name="Picture 2" descr="https://static4.depositphotos.com/1006463/289/i/950/depositphotos_2892986-stock-photo-3d-man-sitiing-on-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1" y="1071546"/>
            <a:ext cx="5572139" cy="5572140"/>
          </a:xfrm>
          <a:prstGeom prst="rect">
            <a:avLst/>
          </a:prstGeom>
          <a:noFill/>
        </p:spPr>
      </p:pic>
      <p:pic>
        <p:nvPicPr>
          <p:cNvPr id="1028" name="Picture 4" descr="http://wellbalancedleaders.com/wp-content/uploads/2012/02/17437641_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2" y="3286124"/>
            <a:ext cx="4097456" cy="30718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274638"/>
            <a:ext cx="7790712" cy="24399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Смысловое чтение можно определить единством трех составляющих 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2714620"/>
            <a:ext cx="7504960" cy="3533780"/>
          </a:xfrm>
        </p:spPr>
        <p:txBody>
          <a:bodyPr/>
          <a:lstStyle/>
          <a:p>
            <a:pPr lvl="0"/>
            <a:r>
              <a:rPr lang="ru-RU" dirty="0" smtClean="0"/>
              <a:t>понимание фактического содержания (значения), </a:t>
            </a:r>
          </a:p>
          <a:p>
            <a:pPr lvl="0"/>
            <a:r>
              <a:rPr lang="ru-RU" dirty="0" smtClean="0"/>
              <a:t>подтекста (смысла) </a:t>
            </a:r>
          </a:p>
          <a:p>
            <a:pPr lvl="0"/>
            <a:r>
              <a:rPr lang="ru-RU" dirty="0" smtClean="0"/>
              <a:t>формирование </a:t>
            </a:r>
            <a:r>
              <a:rPr lang="ru-RU" dirty="0" smtClean="0"/>
              <a:t>собственного отношения к прочитанному.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Механизм осмысления текста: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14422"/>
            <a:ext cx="6072230" cy="5429288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расчленение материала на темы и группировку текста по смыслу; </a:t>
            </a:r>
          </a:p>
          <a:p>
            <a:r>
              <a:rPr lang="ru-RU" dirty="0" smtClean="0"/>
              <a:t>выделение смысловых опорных пунктов (предложений, частей текста, слов); </a:t>
            </a:r>
          </a:p>
          <a:p>
            <a:r>
              <a:rPr lang="ru-RU" dirty="0" smtClean="0"/>
              <a:t>замена текста какими-либо наглядными образами - схематическим рисунком, знаком, графической моделью или словами-эквивалентами. </a:t>
            </a:r>
          </a:p>
          <a:p>
            <a:endParaRPr lang="ru-RU" dirty="0"/>
          </a:p>
        </p:txBody>
      </p:sp>
      <p:pic>
        <p:nvPicPr>
          <p:cNvPr id="25602" name="Picture 2" descr="https://st.depositphotos.com/1654249/2526/i/950/depositphotos_25268879-stock-photo-3d-man-reading-a-boo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12" y="3786190"/>
            <a:ext cx="2786080" cy="27860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933588" cy="444024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 рамках программы формирования УУД смысловое чтение определяется как познавательное универсальное учебное действие, основное содержание которого раскрывается в единстве четырех составляющих: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4786322"/>
            <a:ext cx="7862150" cy="146207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получение, поиск и фиксация информации; </a:t>
            </a:r>
          </a:p>
          <a:p>
            <a:r>
              <a:rPr lang="ru-RU" dirty="0" smtClean="0"/>
              <a:t>понимание и преобразование информации; </a:t>
            </a:r>
          </a:p>
          <a:p>
            <a:r>
              <a:rPr lang="ru-RU" dirty="0" smtClean="0"/>
              <a:t>применение и представление информации; </a:t>
            </a:r>
          </a:p>
          <a:p>
            <a:r>
              <a:rPr lang="ru-RU" dirty="0" smtClean="0"/>
              <a:t>оценка достоверности получаемой информации.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285728"/>
            <a:ext cx="8143932" cy="4786346"/>
          </a:xfrm>
        </p:spPr>
        <p:txBody>
          <a:bodyPr>
            <a:normAutofit/>
          </a:bodyPr>
          <a:lstStyle/>
          <a:p>
            <a:r>
              <a:rPr lang="ru-RU" sz="4400" dirty="0" smtClean="0"/>
              <a:t>Итогом смыслового чтения </a:t>
            </a:r>
          </a:p>
          <a:p>
            <a:pPr>
              <a:buNone/>
            </a:pPr>
            <a:r>
              <a:rPr lang="ru-RU" sz="4400" dirty="0" smtClean="0"/>
              <a:t>должно быть формирование потребности в систематическом чтении как средстве познания мира и самого себя. </a:t>
            </a:r>
            <a:endParaRPr lang="ru-RU" sz="4400" dirty="0"/>
          </a:p>
        </p:txBody>
      </p:sp>
      <p:pic>
        <p:nvPicPr>
          <p:cNvPr id="23554" name="Picture 2" descr="https://us.123rf.com/450wm/amasterpics123/amasterpics1231309/amasterpics123130900003/22106809-3d-%D1%87%D0%B5%D0%BB%D0%BE%D0%B2%D0%B5%D0%BA-%D1%81%D0%B8%D0%B4%D0%B8%D1%82-%D0%B8-%D1%87%D0%B8%D1%82%D0%B0%D0%B5%D1%82-%D0%BA%D0%BD%D0%B8%D0%B3%D1%83-%D0%BA%D1%80%D0%B0%D1%81%D0%BD%D1%8B%D0%B9-%D0%BD%D0%B0-%D1%81%D0%B8%D0%BD%D0%B8%D0%B9-%D1%88%D0%B0%D1%80-%D0%BD%D0%B0-%D0.jpg?ver=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74" y="3786192"/>
            <a:ext cx="2928926" cy="29289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Психологическая </a:t>
            </a:r>
            <a:r>
              <a:rPr lang="ru-RU" dirty="0" smtClean="0"/>
              <a:t>структура деятельности  </a:t>
            </a:r>
            <a:r>
              <a:rPr lang="ru-RU" dirty="0" smtClean="0"/>
              <a:t>смыслового </a:t>
            </a:r>
            <a:r>
              <a:rPr lang="ru-RU" dirty="0" smtClean="0"/>
              <a:t>чтения </a:t>
            </a:r>
            <a:r>
              <a:rPr lang="ru-RU" dirty="0" smtClean="0"/>
              <a:t>(</a:t>
            </a:r>
            <a:r>
              <a:rPr lang="ru-RU" dirty="0" smtClean="0"/>
              <a:t>ПСДСЧ).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00166" y="1785926"/>
            <a:ext cx="7433522" cy="4462474"/>
          </a:xfrm>
        </p:spPr>
        <p:txBody>
          <a:bodyPr/>
          <a:lstStyle/>
          <a:p>
            <a:pPr>
              <a:buNone/>
            </a:pPr>
            <a:r>
              <a:rPr lang="ru-RU" sz="3600" dirty="0" smtClean="0"/>
              <a:t>– это </a:t>
            </a:r>
            <a:r>
              <a:rPr lang="ru-RU" sz="3600" i="1" dirty="0" smtClean="0"/>
              <a:t>целостное единство психических компонентов и их всесторонних связей, которые побуждают, программируют, регулируют и реализуют деятельность смыслового чтения</a:t>
            </a:r>
            <a:r>
              <a:rPr lang="ru-RU" sz="3600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274638"/>
            <a:ext cx="7790712" cy="2011354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Компонентный состав психологической структуры чтения</a:t>
            </a:r>
            <a:br>
              <a:rPr lang="ru-RU" sz="3100" dirty="0" smtClean="0"/>
            </a:br>
            <a:r>
              <a:rPr lang="ru-RU" sz="3100" dirty="0" smtClean="0"/>
              <a:t>(структура учебно-важных качеств, заключенных в пять функциональных блоков)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750" y="2214563"/>
          <a:ext cx="7505700" cy="4033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214414" y="500042"/>
          <a:ext cx="7720036" cy="57483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321</TotalTime>
  <Words>1120</Words>
  <Application>Microsoft Office PowerPoint</Application>
  <PresentationFormat>Экран (4:3)</PresentationFormat>
  <Paragraphs>190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Солнцестояние</vt:lpstr>
      <vt:lpstr>Психологическое содержание понятия «смысловое  чтение»  </vt:lpstr>
      <vt:lpstr>Смысловое чтение</vt:lpstr>
      <vt:lpstr>Смысловое чтение можно определить единством трех составляющих : </vt:lpstr>
      <vt:lpstr>Механизм осмысления текста:</vt:lpstr>
      <vt:lpstr>В рамках программы формирования УУД смысловое чтение определяется как познавательное универсальное учебное действие, основное содержание которого раскрывается в единстве четырех составляющих: </vt:lpstr>
      <vt:lpstr>Слайд 6</vt:lpstr>
      <vt:lpstr>Психологическая структура деятельности  смыслового чтения (ПСДСЧ). </vt:lpstr>
      <vt:lpstr>Компонентный состав психологической структуры чтения (структура учебно-важных качеств, заключенных в пять функциональных блоков) </vt:lpstr>
      <vt:lpstr>Слайд 9</vt:lpstr>
      <vt:lpstr>Слайд 10</vt:lpstr>
      <vt:lpstr>Уровень готовности к обучению смысловому чтению определяется  </vt:lpstr>
      <vt:lpstr>В диагностике готовности ребенка к смысловому чтению участвуют:  </vt:lpstr>
      <vt:lpstr>Вопрос о нарушении смыслового чтения возникает тогда, когда учащийся в школе: </vt:lpstr>
      <vt:lpstr>Диагностика сформированности психологической структуры смыслового чтения учащихся начальной школы (через УУД)</vt:lpstr>
      <vt:lpstr>Слайд 15</vt:lpstr>
      <vt:lpstr>Слайд 16</vt:lpstr>
      <vt:lpstr>Методика «Комплексная диагностика психологической готовности к обучению смысловому чтению – КДГ(ч)» Т.В. Атроховой и  Н.В. Нижегородцевой</vt:lpstr>
      <vt:lpstr>Диагностика компонентов психологической готовности к обучению смысловому чтению</vt:lpstr>
      <vt:lpstr>Слайд 19</vt:lpstr>
      <vt:lpstr>Слайд 20</vt:lpstr>
      <vt:lpstr>Слайд 21</vt:lpstr>
      <vt:lpstr>Слайд 22</vt:lpstr>
      <vt:lpstr>Выводы:</vt:lpstr>
      <vt:lpstr>Слайд 24</vt:lpstr>
      <vt:lpstr>Слайд 25</vt:lpstr>
      <vt:lpstr>Слайд 26</vt:lpstr>
      <vt:lpstr>Слайд 27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user1</dc:creator>
  <cp:lastModifiedBy>user1</cp:lastModifiedBy>
  <cp:revision>41</cp:revision>
  <dcterms:created xsi:type="dcterms:W3CDTF">2018-03-24T13:00:41Z</dcterms:created>
  <dcterms:modified xsi:type="dcterms:W3CDTF">2018-03-25T12:28:05Z</dcterms:modified>
</cp:coreProperties>
</file>